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3"/>
  </p:sldMasterIdLst>
  <p:notesMasterIdLst>
    <p:notesMasterId r:id="rId20"/>
  </p:notesMasterIdLst>
  <p:sldIdLst>
    <p:sldId id="2633" r:id="rId4"/>
    <p:sldId id="3612" r:id="rId5"/>
    <p:sldId id="3615" r:id="rId6"/>
    <p:sldId id="3613" r:id="rId7"/>
    <p:sldId id="3614" r:id="rId8"/>
    <p:sldId id="3709" r:id="rId9"/>
    <p:sldId id="3708" r:id="rId10"/>
    <p:sldId id="3690" r:id="rId11"/>
    <p:sldId id="3692" r:id="rId12"/>
    <p:sldId id="3691" r:id="rId13"/>
    <p:sldId id="3693" r:id="rId14"/>
    <p:sldId id="3694" r:id="rId15"/>
    <p:sldId id="3696" r:id="rId16"/>
    <p:sldId id="3711" r:id="rId17"/>
    <p:sldId id="3710" r:id="rId18"/>
    <p:sldId id="1997" r:id="rId19"/>
  </p:sldIdLst>
  <p:sldSz cx="10800080" cy="7199630"/>
  <p:notesSz cx="6858000" cy="9144000"/>
  <p:defaultTextStyle>
    <a:defPPr>
      <a:defRPr lang="en-US"/>
    </a:defPPr>
    <a:lvl1pPr marL="0" lvl="0"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50000"/>
      </a:spcBef>
      <a:spcAft>
        <a:spcPct val="0"/>
      </a:spcAft>
      <a:buFont typeface="Arial" panose="020B0604020202020204" pitchFamily="34" charset="0"/>
      <a:buNone/>
      <a:defRPr sz="1600"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8000"/>
    <a:srgbClr val="FF3300"/>
    <a:srgbClr val="191D3B"/>
    <a:srgbClr val="00003A"/>
    <a:srgbClr val="0033CC"/>
    <a:srgbClr val="024DA1"/>
    <a:srgbClr val="283A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340"/>
    <p:restoredTop sz="94660"/>
  </p:normalViewPr>
  <p:slideViewPr>
    <p:cSldViewPr showGuides="1">
      <p:cViewPr varScale="1">
        <p:scale>
          <a:sx n="102" d="100"/>
          <a:sy n="102" d="100"/>
        </p:scale>
        <p:origin x="-1332" y="-102"/>
      </p:cViewPr>
      <p:guideLst>
        <p:guide orient="horz" pos="2267"/>
        <p:guide pos="3698"/>
      </p:guideLst>
    </p:cSldViewPr>
  </p:slideViewPr>
  <p:notesTextViewPr>
    <p:cViewPr>
      <p:scale>
        <a:sx n="100" d="100"/>
        <a:sy n="100" d="100"/>
      </p:scale>
      <p:origin x="0" y="0"/>
    </p:cViewPr>
  </p:notesTextViewPr>
  <p:gridSpacing cx="71999" cy="71999"/>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notesMaster" Target="notesMasters/notesMaster1.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hdr" sz="quarter"/>
          </p:nvPr>
        </p:nvSpPr>
        <p:spPr>
          <a:xfrm>
            <a:off x="0" y="0"/>
            <a:ext cx="2970213" cy="457200"/>
          </a:xfrm>
          <a:prstGeom prst="rect">
            <a:avLst/>
          </a:prstGeom>
          <a:noFill/>
          <a:ln w="9525">
            <a:noFill/>
            <a:miter/>
          </a:ln>
        </p:spPr>
        <p:txBody>
          <a:bodyPr/>
          <a:lstStyle>
            <a:lvl1pPr>
              <a:defRPr sz="1200" noProof="1">
                <a:latin typeface="Arial" panose="020B0604020202020204" pitchFamily="34" charset="0"/>
              </a:defRPr>
            </a:lvl1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Rectangle 3"/>
          <p:cNvSpPr>
            <a:spLocks noGrp="1"/>
          </p:cNvSpPr>
          <p:nvPr>
            <p:ph type="dt" idx="1"/>
          </p:nvPr>
        </p:nvSpPr>
        <p:spPr>
          <a:xfrm>
            <a:off x="3883025" y="0"/>
            <a:ext cx="2973388" cy="457200"/>
          </a:xfrm>
          <a:prstGeom prst="rect">
            <a:avLst/>
          </a:prstGeom>
          <a:noFill/>
          <a:ln w="9525">
            <a:noFill/>
            <a:miter/>
          </a:ln>
        </p:spPr>
        <p:txBody>
          <a:bodyPr/>
          <a:lstStyle>
            <a:lvl1pPr algn="r">
              <a:defRPr sz="1200" noProof="1">
                <a:latin typeface="Arial" panose="020B0604020202020204" pitchFamily="34" charset="0"/>
              </a:defRPr>
            </a:lvl1pPr>
          </a:lstStyle>
          <a:p>
            <a:pPr marL="0" marR="0" lvl="0" indent="0" algn="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9460" name="Rectangle 4"/>
          <p:cNvSpPr>
            <a:spLocks noGrp="1" noRot="1"/>
          </p:cNvSpPr>
          <p:nvPr>
            <p:ph type="sldImg"/>
          </p:nvPr>
        </p:nvSpPr>
        <p:spPr>
          <a:xfrm>
            <a:off x="857250" y="685800"/>
            <a:ext cx="5143500" cy="3429000"/>
          </a:xfrm>
          <a:prstGeom prst="rect">
            <a:avLst/>
          </a:prstGeom>
          <a:noFill/>
          <a:ln w="9525">
            <a:noFill/>
          </a:ln>
        </p:spPr>
      </p:sp>
      <p:sp>
        <p:nvSpPr>
          <p:cNvPr id="2053" name="Rectangle 5"/>
          <p:cNvSpPr>
            <a:spLocks noGrp="1" noRot="1" noChangeArrowheads="1"/>
          </p:cNvSpPr>
          <p:nvPr>
            <p:ph type="body" sz="quarter" idx="4294967295"/>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4" name="Rectangle 6"/>
          <p:cNvSpPr>
            <a:spLocks noGrp="1"/>
          </p:cNvSpPr>
          <p:nvPr>
            <p:ph type="ftr" sz="quarter" idx="4"/>
          </p:nvPr>
        </p:nvSpPr>
        <p:spPr>
          <a:xfrm>
            <a:off x="0" y="8685213"/>
            <a:ext cx="2970213" cy="457200"/>
          </a:xfrm>
          <a:prstGeom prst="rect">
            <a:avLst/>
          </a:prstGeom>
          <a:noFill/>
          <a:ln w="9525">
            <a:noFill/>
            <a:miter/>
          </a:ln>
        </p:spPr>
        <p:txBody>
          <a:bodyPr anchor="b"/>
          <a:lstStyle>
            <a:lvl1pPr>
              <a:defRPr sz="1200" noProof="1">
                <a:latin typeface="Arial" panose="020B0604020202020204" pitchFamily="34" charset="0"/>
              </a:defRPr>
            </a:lvl1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Rectangle 7"/>
          <p:cNvSpPr>
            <a:spLocks noGrp="1"/>
          </p:cNvSpPr>
          <p:nvPr>
            <p:ph type="sldNum" sz="quarter" idx="5"/>
          </p:nvPr>
        </p:nvSpPr>
        <p:spPr>
          <a:xfrm>
            <a:off x="3883025" y="8685213"/>
            <a:ext cx="2973388" cy="457200"/>
          </a:xfrm>
          <a:prstGeom prst="rect">
            <a:avLst/>
          </a:prstGeom>
          <a:noFill/>
          <a:ln w="9525">
            <a:noFill/>
            <a:miter/>
          </a:ln>
        </p:spPr>
        <p:txBody>
          <a:bodyPr vert="horz" wrap="square" lIns="91440" tIns="45720" rIns="91440" bIns="45720" numCol="1" anchor="b" anchorCtr="0" compatLnSpc="1"/>
          <a:p>
            <a:pPr lvl="0" algn="r" eaLnBrk="1" hangingPunct="1"/>
            <a:fld id="{9A0DB2DC-4C9A-4742-B13C-FB6460FD3503}" type="slidenum">
              <a:rPr lang="zh-CN" altLang="en-US" sz="1200" dirty="0"/>
            </a:fld>
            <a:endParaRPr lang="zh-CN"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50010" y="1178273"/>
            <a:ext cx="8100060" cy="2506538"/>
          </a:xfrm>
        </p:spPr>
        <p:txBody>
          <a:bodyPr anchor="b"/>
          <a:lstStyle>
            <a:lvl1pPr algn="ctr">
              <a:defRPr sz="5315"/>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350010" y="3781473"/>
            <a:ext cx="8100060" cy="1738243"/>
          </a:xfrm>
        </p:spPr>
        <p:txBody>
          <a:bodyPr/>
          <a:lstStyle>
            <a:lvl1pPr marL="0" indent="0" algn="ctr">
              <a:buNone/>
              <a:defRPr sz="2125"/>
            </a:lvl1pPr>
            <a:lvl2pPr marL="405130" indent="0" algn="ctr">
              <a:buNone/>
              <a:defRPr sz="1770"/>
            </a:lvl2pPr>
            <a:lvl3pPr marL="810260" indent="0" algn="ctr">
              <a:buNone/>
              <a:defRPr sz="1595"/>
            </a:lvl3pPr>
            <a:lvl4pPr marL="1214755" indent="0" algn="ctr">
              <a:buNone/>
              <a:defRPr sz="1415"/>
            </a:lvl4pPr>
            <a:lvl5pPr marL="1619885" indent="0" algn="ctr">
              <a:buNone/>
              <a:defRPr sz="1415"/>
            </a:lvl5pPr>
            <a:lvl6pPr marL="2025015" indent="0" algn="ctr">
              <a:buNone/>
              <a:defRPr sz="1415"/>
            </a:lvl6pPr>
            <a:lvl7pPr marL="2430145" indent="0" algn="ctr">
              <a:buNone/>
              <a:defRPr sz="1415"/>
            </a:lvl7pPr>
            <a:lvl8pPr marL="2835275" indent="0" algn="ctr">
              <a:buNone/>
              <a:defRPr sz="1415"/>
            </a:lvl8pPr>
            <a:lvl9pPr marL="3239770" indent="0" algn="ctr">
              <a:buNone/>
              <a:defRPr sz="1415"/>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829947" y="288925"/>
            <a:ext cx="2430066" cy="61436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539750" y="288925"/>
            <a:ext cx="7149324" cy="61436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5467541"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quarter" idx="2"/>
          </p:nvPr>
        </p:nvSpPr>
        <p:spPr>
          <a:xfrm>
            <a:off x="5467541" y="1916568"/>
            <a:ext cx="4590034" cy="2203220"/>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内容占位符 4"/>
          <p:cNvSpPr>
            <a:spLocks noGrp="1"/>
          </p:cNvSpPr>
          <p:nvPr>
            <p:ph sz="quarter" idx="3"/>
          </p:nvPr>
        </p:nvSpPr>
        <p:spPr>
          <a:xfrm>
            <a:off x="5467541" y="4279780"/>
            <a:ext cx="4590034" cy="220488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quarter" idx="2"/>
          </p:nvPr>
        </p:nvSpPr>
        <p:spPr>
          <a:xfrm>
            <a:off x="5467541" y="1916568"/>
            <a:ext cx="4590034" cy="2203220"/>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内容占位符 4"/>
          <p:cNvSpPr>
            <a:spLocks noGrp="1"/>
          </p:cNvSpPr>
          <p:nvPr>
            <p:ph sz="quarter" idx="3"/>
          </p:nvPr>
        </p:nvSpPr>
        <p:spPr>
          <a:xfrm>
            <a:off x="5467541" y="4279780"/>
            <a:ext cx="4590034" cy="220488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350010" y="1178273"/>
            <a:ext cx="8100060" cy="2506538"/>
          </a:xfrm>
        </p:spPr>
        <p:txBody>
          <a:bodyPr anchor="b"/>
          <a:lstStyle>
            <a:lvl1pPr algn="ctr">
              <a:defRPr sz="5315"/>
            </a:lvl1pPr>
          </a:lstStyle>
          <a:p>
            <a:r>
              <a:rPr lang="zh-CN" altLang="en-US" noProof="1" smtClean="0"/>
              <a:t>单击此处编辑母版标题样式</a:t>
            </a:r>
            <a:endParaRPr lang="zh-CN" altLang="en-US" noProof="1"/>
          </a:p>
        </p:txBody>
      </p:sp>
      <p:sp>
        <p:nvSpPr>
          <p:cNvPr id="3" name="副标题 2"/>
          <p:cNvSpPr>
            <a:spLocks noGrp="1"/>
          </p:cNvSpPr>
          <p:nvPr>
            <p:ph type="subTitle" idx="1"/>
          </p:nvPr>
        </p:nvSpPr>
        <p:spPr>
          <a:xfrm>
            <a:off x="1350010" y="3781473"/>
            <a:ext cx="8100060" cy="1738243"/>
          </a:xfrm>
        </p:spPr>
        <p:txBody>
          <a:bodyPr/>
          <a:lstStyle>
            <a:lvl1pPr marL="0" indent="0" algn="ctr">
              <a:buNone/>
              <a:defRPr sz="2125"/>
            </a:lvl1pPr>
            <a:lvl2pPr marL="405130" indent="0" algn="ctr">
              <a:buNone/>
              <a:defRPr sz="1770"/>
            </a:lvl2pPr>
            <a:lvl3pPr marL="810260" indent="0" algn="ctr">
              <a:buNone/>
              <a:defRPr sz="1595"/>
            </a:lvl3pPr>
            <a:lvl4pPr marL="1214755" indent="0" algn="ctr">
              <a:buNone/>
              <a:defRPr sz="1415"/>
            </a:lvl4pPr>
            <a:lvl5pPr marL="1619885" indent="0" algn="ctr">
              <a:buNone/>
              <a:defRPr sz="1415"/>
            </a:lvl5pPr>
            <a:lvl6pPr marL="2025015" indent="0" algn="ctr">
              <a:buNone/>
              <a:defRPr sz="1415"/>
            </a:lvl6pPr>
            <a:lvl7pPr marL="2430145" indent="0" algn="ctr">
              <a:buNone/>
              <a:defRPr sz="1415"/>
            </a:lvl7pPr>
            <a:lvl8pPr marL="2835275" indent="0" algn="ctr">
              <a:buNone/>
              <a:defRPr sz="1415"/>
            </a:lvl8pPr>
            <a:lvl9pPr marL="3239770" indent="0" algn="ctr">
              <a:buNone/>
              <a:defRPr sz="1415"/>
            </a:lvl9pPr>
          </a:lstStyle>
          <a:p>
            <a:r>
              <a:rPr lang="zh-CN" altLang="en-US" noProof="1" smtClean="0"/>
              <a:t>单击此处编辑母版副标题样式</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36880" y="1794908"/>
            <a:ext cx="9315069" cy="2994846"/>
          </a:xfrm>
        </p:spPr>
        <p:txBody>
          <a:bodyPr anchor="b"/>
          <a:lstStyle>
            <a:lvl1pPr>
              <a:defRPr sz="5315"/>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736880" y="4818086"/>
            <a:ext cx="9315069" cy="1574919"/>
          </a:xfrm>
        </p:spPr>
        <p:txBody>
          <a:bodyPr/>
          <a:lstStyle>
            <a:lvl1pPr marL="0" indent="0">
              <a:buNone/>
              <a:defRPr sz="2125">
                <a:solidFill>
                  <a:schemeClr val="tx1">
                    <a:tint val="75000"/>
                  </a:schemeClr>
                </a:solidFill>
              </a:defRPr>
            </a:lvl1pPr>
            <a:lvl2pPr marL="405130" indent="0">
              <a:buNone/>
              <a:defRPr sz="1770">
                <a:solidFill>
                  <a:schemeClr val="tx1">
                    <a:tint val="75000"/>
                  </a:schemeClr>
                </a:solidFill>
              </a:defRPr>
            </a:lvl2pPr>
            <a:lvl3pPr marL="810260" indent="0">
              <a:buNone/>
              <a:defRPr sz="1595">
                <a:solidFill>
                  <a:schemeClr val="tx1">
                    <a:tint val="75000"/>
                  </a:schemeClr>
                </a:solidFill>
              </a:defRPr>
            </a:lvl3pPr>
            <a:lvl4pPr marL="1214755" indent="0">
              <a:buNone/>
              <a:defRPr sz="1415">
                <a:solidFill>
                  <a:schemeClr val="tx1">
                    <a:tint val="75000"/>
                  </a:schemeClr>
                </a:solidFill>
              </a:defRPr>
            </a:lvl4pPr>
            <a:lvl5pPr marL="1619885" indent="0">
              <a:buNone/>
              <a:defRPr sz="1415">
                <a:solidFill>
                  <a:schemeClr val="tx1">
                    <a:tint val="75000"/>
                  </a:schemeClr>
                </a:solidFill>
              </a:defRPr>
            </a:lvl5pPr>
            <a:lvl6pPr marL="2025015" indent="0">
              <a:buNone/>
              <a:defRPr sz="1415">
                <a:solidFill>
                  <a:schemeClr val="tx1">
                    <a:tint val="75000"/>
                  </a:schemeClr>
                </a:solidFill>
              </a:defRPr>
            </a:lvl6pPr>
            <a:lvl7pPr marL="2430145" indent="0">
              <a:buNone/>
              <a:defRPr sz="1415">
                <a:solidFill>
                  <a:schemeClr val="tx1">
                    <a:tint val="75000"/>
                  </a:schemeClr>
                </a:solidFill>
              </a:defRPr>
            </a:lvl7pPr>
            <a:lvl8pPr marL="2835275" indent="0">
              <a:buNone/>
              <a:defRPr sz="1415">
                <a:solidFill>
                  <a:schemeClr val="tx1">
                    <a:tint val="75000"/>
                  </a:schemeClr>
                </a:solidFill>
              </a:defRPr>
            </a:lvl8pPr>
            <a:lvl9pPr marL="3239770" indent="0">
              <a:buNone/>
              <a:defRPr sz="1415">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539750" y="1679575"/>
            <a:ext cx="4762929" cy="475297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5497084" y="1679575"/>
            <a:ext cx="4762929" cy="475297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43912" y="383314"/>
            <a:ext cx="9315069" cy="1391596"/>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743912" y="1764910"/>
            <a:ext cx="4568940" cy="864955"/>
          </a:xfrm>
        </p:spPr>
        <p:txBody>
          <a:bodyPr anchor="b"/>
          <a:lstStyle>
            <a:lvl1pPr marL="0" indent="0">
              <a:buNone/>
              <a:defRPr sz="2125" b="1"/>
            </a:lvl1pPr>
            <a:lvl2pPr marL="405130" indent="0">
              <a:buNone/>
              <a:defRPr sz="1770" b="1"/>
            </a:lvl2pPr>
            <a:lvl3pPr marL="810260" indent="0">
              <a:buNone/>
              <a:defRPr sz="1595" b="1"/>
            </a:lvl3pPr>
            <a:lvl4pPr marL="1214755" indent="0">
              <a:buNone/>
              <a:defRPr sz="1415" b="1"/>
            </a:lvl4pPr>
            <a:lvl5pPr marL="1619885" indent="0">
              <a:buNone/>
              <a:defRPr sz="1415" b="1"/>
            </a:lvl5pPr>
            <a:lvl6pPr marL="2025015" indent="0">
              <a:buNone/>
              <a:defRPr sz="1415" b="1"/>
            </a:lvl6pPr>
            <a:lvl7pPr marL="2430145" indent="0">
              <a:buNone/>
              <a:defRPr sz="1415" b="1"/>
            </a:lvl7pPr>
            <a:lvl8pPr marL="2835275" indent="0">
              <a:buNone/>
              <a:defRPr sz="1415" b="1"/>
            </a:lvl8pPr>
            <a:lvl9pPr marL="3239770" indent="0">
              <a:buNone/>
              <a:defRPr sz="1415"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743912" y="2629865"/>
            <a:ext cx="4568940" cy="386813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5467541" y="1764910"/>
            <a:ext cx="4591441" cy="864955"/>
          </a:xfrm>
        </p:spPr>
        <p:txBody>
          <a:bodyPr anchor="b"/>
          <a:lstStyle>
            <a:lvl1pPr marL="0" indent="0">
              <a:buNone/>
              <a:defRPr sz="2125" b="1"/>
            </a:lvl1pPr>
            <a:lvl2pPr marL="405130" indent="0">
              <a:buNone/>
              <a:defRPr sz="1770" b="1"/>
            </a:lvl2pPr>
            <a:lvl3pPr marL="810260" indent="0">
              <a:buNone/>
              <a:defRPr sz="1595" b="1"/>
            </a:lvl3pPr>
            <a:lvl4pPr marL="1214755" indent="0">
              <a:buNone/>
              <a:defRPr sz="1415" b="1"/>
            </a:lvl4pPr>
            <a:lvl5pPr marL="1619885" indent="0">
              <a:buNone/>
              <a:defRPr sz="1415" b="1"/>
            </a:lvl5pPr>
            <a:lvl6pPr marL="2025015" indent="0">
              <a:buNone/>
              <a:defRPr sz="1415" b="1"/>
            </a:lvl6pPr>
            <a:lvl7pPr marL="2430145" indent="0">
              <a:buNone/>
              <a:defRPr sz="1415" b="1"/>
            </a:lvl7pPr>
            <a:lvl8pPr marL="2835275" indent="0">
              <a:buNone/>
              <a:defRPr sz="1415" b="1"/>
            </a:lvl8pPr>
            <a:lvl9pPr marL="3239770" indent="0">
              <a:buNone/>
              <a:defRPr sz="1415"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5467541" y="2629865"/>
            <a:ext cx="4591441" cy="386813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idx="1"/>
          </p:nvPr>
        </p:nvSpPr>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43912" y="479975"/>
            <a:ext cx="3483307" cy="1679914"/>
          </a:xfrm>
        </p:spPr>
        <p:txBody>
          <a:bodyPr anchor="b"/>
          <a:lstStyle>
            <a:lvl1pPr>
              <a:defRPr sz="2835"/>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591441" y="1036613"/>
            <a:ext cx="5467541" cy="5116404"/>
          </a:xfrm>
        </p:spPr>
        <p:txBody>
          <a:bodyPr/>
          <a:lstStyle>
            <a:lvl1pPr>
              <a:defRPr sz="2835"/>
            </a:lvl1pPr>
            <a:lvl2pPr>
              <a:defRPr sz="2480"/>
            </a:lvl2pPr>
            <a:lvl3pPr>
              <a:defRPr sz="2125"/>
            </a:lvl3pPr>
            <a:lvl4pPr>
              <a:defRPr sz="1770"/>
            </a:lvl4pPr>
            <a:lvl5pPr>
              <a:defRPr sz="1770"/>
            </a:lvl5pPr>
            <a:lvl6pPr>
              <a:defRPr sz="1770"/>
            </a:lvl6pPr>
            <a:lvl7pPr>
              <a:defRPr sz="1770"/>
            </a:lvl7pPr>
            <a:lvl8pPr>
              <a:defRPr sz="1770"/>
            </a:lvl8pPr>
            <a:lvl9pPr>
              <a:defRPr sz="177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743912" y="2159889"/>
            <a:ext cx="3483307" cy="4001462"/>
          </a:xfrm>
        </p:spPr>
        <p:txBody>
          <a:bodyPr/>
          <a:lstStyle>
            <a:lvl1pPr marL="0" indent="0">
              <a:buNone/>
              <a:defRPr sz="1415"/>
            </a:lvl1pPr>
            <a:lvl2pPr marL="405130" indent="0">
              <a:buNone/>
              <a:defRPr sz="1240"/>
            </a:lvl2pPr>
            <a:lvl3pPr marL="810260" indent="0">
              <a:buNone/>
              <a:defRPr sz="1065"/>
            </a:lvl3pPr>
            <a:lvl4pPr marL="1214755" indent="0">
              <a:buNone/>
              <a:defRPr sz="885"/>
            </a:lvl4pPr>
            <a:lvl5pPr marL="1619885" indent="0">
              <a:buNone/>
              <a:defRPr sz="885"/>
            </a:lvl5pPr>
            <a:lvl6pPr marL="2025015" indent="0">
              <a:buNone/>
              <a:defRPr sz="885"/>
            </a:lvl6pPr>
            <a:lvl7pPr marL="2430145" indent="0">
              <a:buNone/>
              <a:defRPr sz="885"/>
            </a:lvl7pPr>
            <a:lvl8pPr marL="2835275" indent="0">
              <a:buNone/>
              <a:defRPr sz="885"/>
            </a:lvl8pPr>
            <a:lvl9pPr marL="3239770" indent="0">
              <a:buNone/>
              <a:defRPr sz="885"/>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43912" y="479975"/>
            <a:ext cx="3483307" cy="1679914"/>
          </a:xfrm>
        </p:spPr>
        <p:txBody>
          <a:bodyPr anchor="b"/>
          <a:lstStyle>
            <a:lvl1pPr>
              <a:defRPr sz="2835"/>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4591441" y="1036613"/>
            <a:ext cx="5467541" cy="5116404"/>
          </a:xfrm>
        </p:spPr>
        <p:txBody>
          <a:bodyPr vert="horz" wrap="square" lIns="101920" tIns="50961" rIns="101920" bIns="50961" numCol="1" anchor="t" anchorCtr="0" compatLnSpc="1"/>
          <a:lstStyle>
            <a:lvl1pPr marL="0" indent="0">
              <a:buNone/>
              <a:defRPr sz="2835"/>
            </a:lvl1pPr>
            <a:lvl2pPr marL="405130" indent="0">
              <a:buNone/>
              <a:defRPr sz="2480"/>
            </a:lvl2pPr>
            <a:lvl3pPr marL="810260" indent="0">
              <a:buNone/>
              <a:defRPr sz="2125"/>
            </a:lvl3pPr>
            <a:lvl4pPr marL="1214755" indent="0">
              <a:buNone/>
              <a:defRPr sz="1770"/>
            </a:lvl4pPr>
            <a:lvl5pPr marL="1619885" indent="0">
              <a:buNone/>
              <a:defRPr sz="1770"/>
            </a:lvl5pPr>
            <a:lvl6pPr marL="2025015" indent="0">
              <a:buNone/>
              <a:defRPr sz="1770"/>
            </a:lvl6pPr>
            <a:lvl7pPr marL="2430145" indent="0">
              <a:buNone/>
              <a:defRPr sz="1770"/>
            </a:lvl7pPr>
            <a:lvl8pPr marL="2835275" indent="0">
              <a:buNone/>
              <a:defRPr sz="1770"/>
            </a:lvl8pPr>
            <a:lvl9pPr marL="3239770" indent="0">
              <a:buNone/>
              <a:defRPr sz="1770"/>
            </a:lvl9pPr>
          </a:lstStyle>
          <a:p>
            <a:pPr marL="0" marR="0" lvl="0" indent="0" algn="l" defTabSz="1019175" rtl="0" eaLnBrk="0" fontAlgn="base" latinLnBrk="0" hangingPunct="0">
              <a:lnSpc>
                <a:spcPct val="100000"/>
              </a:lnSpc>
              <a:spcBef>
                <a:spcPct val="20000"/>
              </a:spcBef>
              <a:spcAft>
                <a:spcPct val="0"/>
              </a:spcAft>
              <a:buClrTx/>
              <a:buSzTx/>
              <a:buFontTx/>
              <a:buNone/>
              <a:defRPr/>
            </a:pPr>
            <a:endParaRPr kumimoji="0" lang="zh-CN" altLang="en-US" sz="2835"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743912" y="2159889"/>
            <a:ext cx="3483307" cy="4001462"/>
          </a:xfrm>
        </p:spPr>
        <p:txBody>
          <a:bodyPr/>
          <a:lstStyle>
            <a:lvl1pPr marL="0" indent="0">
              <a:buNone/>
              <a:defRPr sz="1415"/>
            </a:lvl1pPr>
            <a:lvl2pPr marL="405130" indent="0">
              <a:buNone/>
              <a:defRPr sz="1240"/>
            </a:lvl2pPr>
            <a:lvl3pPr marL="810260" indent="0">
              <a:buNone/>
              <a:defRPr sz="1065"/>
            </a:lvl3pPr>
            <a:lvl4pPr marL="1214755" indent="0">
              <a:buNone/>
              <a:defRPr sz="885"/>
            </a:lvl4pPr>
            <a:lvl5pPr marL="1619885" indent="0">
              <a:buNone/>
              <a:defRPr sz="885"/>
            </a:lvl5pPr>
            <a:lvl6pPr marL="2025015" indent="0">
              <a:buNone/>
              <a:defRPr sz="885"/>
            </a:lvl6pPr>
            <a:lvl7pPr marL="2430145" indent="0">
              <a:buNone/>
              <a:defRPr sz="885"/>
            </a:lvl7pPr>
            <a:lvl8pPr marL="2835275" indent="0">
              <a:buNone/>
              <a:defRPr sz="885"/>
            </a:lvl8pPr>
            <a:lvl9pPr marL="3239770" indent="0">
              <a:buNone/>
              <a:defRPr sz="885"/>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829947" y="288925"/>
            <a:ext cx="2430066" cy="6143625"/>
          </a:xfrm>
        </p:spPr>
        <p:txBody>
          <a:bodyPr vert="eaVert"/>
          <a:lstStyle/>
          <a:p>
            <a:r>
              <a:rPr lang="zh-CN" altLang="en-US" noProof="1" smtClean="0"/>
              <a:t>单击此处编辑母版标题样式</a:t>
            </a:r>
            <a:endParaRPr lang="zh-CN" altLang="en-US" noProof="1"/>
          </a:p>
        </p:txBody>
      </p:sp>
      <p:sp>
        <p:nvSpPr>
          <p:cNvPr id="3" name="竖排文字占位符 2"/>
          <p:cNvSpPr>
            <a:spLocks noGrp="1"/>
          </p:cNvSpPr>
          <p:nvPr>
            <p:ph type="body" orient="vert" idx="1"/>
          </p:nvPr>
        </p:nvSpPr>
        <p:spPr>
          <a:xfrm>
            <a:off x="539750" y="288925"/>
            <a:ext cx="7149324" cy="6143625"/>
          </a:xfrm>
        </p:spPr>
        <p:txBody>
          <a:bodyPr vert="eaVert"/>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5467541"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reserve="1">
  <p:cSld name="标题，文本与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quarter" idx="2"/>
          </p:nvPr>
        </p:nvSpPr>
        <p:spPr>
          <a:xfrm>
            <a:off x="5467541" y="1916568"/>
            <a:ext cx="4590034" cy="2203220"/>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内容占位符 4"/>
          <p:cNvSpPr>
            <a:spLocks noGrp="1"/>
          </p:cNvSpPr>
          <p:nvPr>
            <p:ph sz="quarter" idx="3"/>
          </p:nvPr>
        </p:nvSpPr>
        <p:spPr>
          <a:xfrm>
            <a:off x="5467541" y="4279780"/>
            <a:ext cx="4590034" cy="220488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742506" y="1916568"/>
            <a:ext cx="4590034" cy="4568099"/>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quarter" idx="2"/>
          </p:nvPr>
        </p:nvSpPr>
        <p:spPr>
          <a:xfrm>
            <a:off x="5467541" y="1916568"/>
            <a:ext cx="4590034" cy="2203220"/>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内容占位符 4"/>
          <p:cNvSpPr>
            <a:spLocks noGrp="1"/>
          </p:cNvSpPr>
          <p:nvPr>
            <p:ph sz="quarter" idx="3"/>
          </p:nvPr>
        </p:nvSpPr>
        <p:spPr>
          <a:xfrm>
            <a:off x="5467541" y="4279780"/>
            <a:ext cx="4590034" cy="2204887"/>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6" name="日期占位符 5"/>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7" name="页脚占位符 6"/>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灯片编号占位符 7"/>
          <p:cNvSpPr>
            <a:spLocks noGrp="1"/>
          </p:cNvSpPr>
          <p:nvPr>
            <p:ph type="sldNum" sz="quarter" idx="12"/>
          </p:nvPr>
        </p:nvSpPr>
        <p:spPr/>
        <p:txBody>
          <a:bodyPr/>
          <a:p>
            <a:pPr lvl="0" eaLnBrk="1" hangingPunct="1">
              <a:spcBef>
                <a:spcPct val="0"/>
              </a:spcBef>
            </a:pPr>
            <a:fld id="{9A0DB2DC-4C9A-4742-B13C-FB6460FD3503}" type="slidenum">
              <a:rPr lang="zh-CN" altLang="en-US" dirty="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36880" y="1794908"/>
            <a:ext cx="9315069" cy="2994846"/>
          </a:xfrm>
        </p:spPr>
        <p:txBody>
          <a:bodyPr anchor="b"/>
          <a:lstStyle>
            <a:lvl1pPr>
              <a:defRPr sz="5315"/>
            </a:lvl1p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736880" y="4818086"/>
            <a:ext cx="9315069" cy="1574919"/>
          </a:xfrm>
        </p:spPr>
        <p:txBody>
          <a:bodyPr/>
          <a:lstStyle>
            <a:lvl1pPr marL="0" indent="0">
              <a:buNone/>
              <a:defRPr sz="2125">
                <a:solidFill>
                  <a:schemeClr val="tx1">
                    <a:tint val="75000"/>
                  </a:schemeClr>
                </a:solidFill>
              </a:defRPr>
            </a:lvl1pPr>
            <a:lvl2pPr marL="405130" indent="0">
              <a:buNone/>
              <a:defRPr sz="1770">
                <a:solidFill>
                  <a:schemeClr val="tx1">
                    <a:tint val="75000"/>
                  </a:schemeClr>
                </a:solidFill>
              </a:defRPr>
            </a:lvl2pPr>
            <a:lvl3pPr marL="810260" indent="0">
              <a:buNone/>
              <a:defRPr sz="1595">
                <a:solidFill>
                  <a:schemeClr val="tx1">
                    <a:tint val="75000"/>
                  </a:schemeClr>
                </a:solidFill>
              </a:defRPr>
            </a:lvl3pPr>
            <a:lvl4pPr marL="1214755" indent="0">
              <a:buNone/>
              <a:defRPr sz="1415">
                <a:solidFill>
                  <a:schemeClr val="tx1">
                    <a:tint val="75000"/>
                  </a:schemeClr>
                </a:solidFill>
              </a:defRPr>
            </a:lvl4pPr>
            <a:lvl5pPr marL="1619885" indent="0">
              <a:buNone/>
              <a:defRPr sz="1415">
                <a:solidFill>
                  <a:schemeClr val="tx1">
                    <a:tint val="75000"/>
                  </a:schemeClr>
                </a:solidFill>
              </a:defRPr>
            </a:lvl5pPr>
            <a:lvl6pPr marL="2025015" indent="0">
              <a:buNone/>
              <a:defRPr sz="1415">
                <a:solidFill>
                  <a:schemeClr val="tx1">
                    <a:tint val="75000"/>
                  </a:schemeClr>
                </a:solidFill>
              </a:defRPr>
            </a:lvl6pPr>
            <a:lvl7pPr marL="2430145" indent="0">
              <a:buNone/>
              <a:defRPr sz="1415">
                <a:solidFill>
                  <a:schemeClr val="tx1">
                    <a:tint val="75000"/>
                  </a:schemeClr>
                </a:solidFill>
              </a:defRPr>
            </a:lvl7pPr>
            <a:lvl8pPr marL="2835275" indent="0">
              <a:buNone/>
              <a:defRPr sz="1415">
                <a:solidFill>
                  <a:schemeClr val="tx1">
                    <a:tint val="75000"/>
                  </a:schemeClr>
                </a:solidFill>
              </a:defRPr>
            </a:lvl8pPr>
            <a:lvl9pPr marL="3239770" indent="0">
              <a:buNone/>
              <a:defRPr sz="1415">
                <a:solidFill>
                  <a:schemeClr val="tx1">
                    <a:tint val="75000"/>
                  </a:schemeClr>
                </a:solidFill>
              </a:defRPr>
            </a:lvl9pPr>
          </a:lstStyle>
          <a:p>
            <a:pPr lvl="0"/>
            <a:r>
              <a:rPr lang="zh-CN" altLang="en-US" noProof="1" smtClean="0"/>
              <a:t>单击此处编辑母版文本样式</a:t>
            </a:r>
            <a:endParaRPr lang="zh-CN" altLang="en-US"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内容占位符 2"/>
          <p:cNvSpPr>
            <a:spLocks noGrp="1"/>
          </p:cNvSpPr>
          <p:nvPr>
            <p:ph sz="half" idx="1"/>
          </p:nvPr>
        </p:nvSpPr>
        <p:spPr>
          <a:xfrm>
            <a:off x="539750" y="1679575"/>
            <a:ext cx="4762929" cy="475297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内容占位符 3"/>
          <p:cNvSpPr>
            <a:spLocks noGrp="1"/>
          </p:cNvSpPr>
          <p:nvPr>
            <p:ph sz="half" idx="2"/>
          </p:nvPr>
        </p:nvSpPr>
        <p:spPr>
          <a:xfrm>
            <a:off x="5497084" y="1679575"/>
            <a:ext cx="4762929" cy="475297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743912" y="383314"/>
            <a:ext cx="9315069" cy="1391596"/>
          </a:xfrm>
        </p:spPr>
        <p:txBody>
          <a:bodyPr/>
          <a:lstStyle/>
          <a:p>
            <a:r>
              <a:rPr lang="zh-CN" altLang="en-US" noProof="1" smtClean="0"/>
              <a:t>单击此处编辑母版标题样式</a:t>
            </a:r>
            <a:endParaRPr lang="zh-CN" altLang="en-US" noProof="1"/>
          </a:p>
        </p:txBody>
      </p:sp>
      <p:sp>
        <p:nvSpPr>
          <p:cNvPr id="3" name="文本占位符 2"/>
          <p:cNvSpPr>
            <a:spLocks noGrp="1"/>
          </p:cNvSpPr>
          <p:nvPr>
            <p:ph type="body" idx="1"/>
          </p:nvPr>
        </p:nvSpPr>
        <p:spPr>
          <a:xfrm>
            <a:off x="743912" y="1764910"/>
            <a:ext cx="4568940" cy="864955"/>
          </a:xfrm>
        </p:spPr>
        <p:txBody>
          <a:bodyPr anchor="b"/>
          <a:lstStyle>
            <a:lvl1pPr marL="0" indent="0">
              <a:buNone/>
              <a:defRPr sz="2125" b="1"/>
            </a:lvl1pPr>
            <a:lvl2pPr marL="405130" indent="0">
              <a:buNone/>
              <a:defRPr sz="1770" b="1"/>
            </a:lvl2pPr>
            <a:lvl3pPr marL="810260" indent="0">
              <a:buNone/>
              <a:defRPr sz="1595" b="1"/>
            </a:lvl3pPr>
            <a:lvl4pPr marL="1214755" indent="0">
              <a:buNone/>
              <a:defRPr sz="1415" b="1"/>
            </a:lvl4pPr>
            <a:lvl5pPr marL="1619885" indent="0">
              <a:buNone/>
              <a:defRPr sz="1415" b="1"/>
            </a:lvl5pPr>
            <a:lvl6pPr marL="2025015" indent="0">
              <a:buNone/>
              <a:defRPr sz="1415" b="1"/>
            </a:lvl6pPr>
            <a:lvl7pPr marL="2430145" indent="0">
              <a:buNone/>
              <a:defRPr sz="1415" b="1"/>
            </a:lvl7pPr>
            <a:lvl8pPr marL="2835275" indent="0">
              <a:buNone/>
              <a:defRPr sz="1415" b="1"/>
            </a:lvl8pPr>
            <a:lvl9pPr marL="3239770" indent="0">
              <a:buNone/>
              <a:defRPr sz="1415" b="1"/>
            </a:lvl9pPr>
          </a:lstStyle>
          <a:p>
            <a:pPr lvl="0"/>
            <a:r>
              <a:rPr lang="zh-CN" altLang="en-US" noProof="1" smtClean="0"/>
              <a:t>单击此处编辑母版文本样式</a:t>
            </a:r>
            <a:endParaRPr lang="zh-CN" altLang="en-US" noProof="1" smtClean="0"/>
          </a:p>
        </p:txBody>
      </p:sp>
      <p:sp>
        <p:nvSpPr>
          <p:cNvPr id="4" name="内容占位符 3"/>
          <p:cNvSpPr>
            <a:spLocks noGrp="1"/>
          </p:cNvSpPr>
          <p:nvPr>
            <p:ph sz="half" idx="2"/>
          </p:nvPr>
        </p:nvSpPr>
        <p:spPr>
          <a:xfrm>
            <a:off x="743912" y="2629865"/>
            <a:ext cx="4568940" cy="386813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5" name="文本占位符 4"/>
          <p:cNvSpPr>
            <a:spLocks noGrp="1"/>
          </p:cNvSpPr>
          <p:nvPr>
            <p:ph type="body" sz="quarter" idx="3"/>
          </p:nvPr>
        </p:nvSpPr>
        <p:spPr>
          <a:xfrm>
            <a:off x="5467541" y="1764910"/>
            <a:ext cx="4591441" cy="864955"/>
          </a:xfrm>
        </p:spPr>
        <p:txBody>
          <a:bodyPr anchor="b"/>
          <a:lstStyle>
            <a:lvl1pPr marL="0" indent="0">
              <a:buNone/>
              <a:defRPr sz="2125" b="1"/>
            </a:lvl1pPr>
            <a:lvl2pPr marL="405130" indent="0">
              <a:buNone/>
              <a:defRPr sz="1770" b="1"/>
            </a:lvl2pPr>
            <a:lvl3pPr marL="810260" indent="0">
              <a:buNone/>
              <a:defRPr sz="1595" b="1"/>
            </a:lvl3pPr>
            <a:lvl4pPr marL="1214755" indent="0">
              <a:buNone/>
              <a:defRPr sz="1415" b="1"/>
            </a:lvl4pPr>
            <a:lvl5pPr marL="1619885" indent="0">
              <a:buNone/>
              <a:defRPr sz="1415" b="1"/>
            </a:lvl5pPr>
            <a:lvl6pPr marL="2025015" indent="0">
              <a:buNone/>
              <a:defRPr sz="1415" b="1"/>
            </a:lvl6pPr>
            <a:lvl7pPr marL="2430145" indent="0">
              <a:buNone/>
              <a:defRPr sz="1415" b="1"/>
            </a:lvl7pPr>
            <a:lvl8pPr marL="2835275" indent="0">
              <a:buNone/>
              <a:defRPr sz="1415" b="1"/>
            </a:lvl8pPr>
            <a:lvl9pPr marL="3239770" indent="0">
              <a:buNone/>
              <a:defRPr sz="1415" b="1"/>
            </a:lvl9pPr>
          </a:lstStyle>
          <a:p>
            <a:pPr lvl="0"/>
            <a:r>
              <a:rPr lang="zh-CN" altLang="en-US" noProof="1" smtClean="0"/>
              <a:t>单击此处编辑母版文本样式</a:t>
            </a:r>
            <a:endParaRPr lang="zh-CN" altLang="en-US" noProof="1" smtClean="0"/>
          </a:p>
        </p:txBody>
      </p:sp>
      <p:sp>
        <p:nvSpPr>
          <p:cNvPr id="6" name="内容占位符 5"/>
          <p:cNvSpPr>
            <a:spLocks noGrp="1"/>
          </p:cNvSpPr>
          <p:nvPr>
            <p:ph sz="quarter" idx="4"/>
          </p:nvPr>
        </p:nvSpPr>
        <p:spPr>
          <a:xfrm>
            <a:off x="5467541" y="2629865"/>
            <a:ext cx="4591441" cy="3868135"/>
          </a:xfrm>
        </p:spPr>
        <p:txBody>
          <a:body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smtClean="0"/>
              <a:t>单击此处编辑母版标题样式</a:t>
            </a:r>
            <a:endParaRPr lang="zh-CN" altLang="en-US"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743912" y="479975"/>
            <a:ext cx="3483307" cy="1679914"/>
          </a:xfrm>
        </p:spPr>
        <p:txBody>
          <a:bodyPr anchor="b"/>
          <a:lstStyle>
            <a:lvl1pPr>
              <a:defRPr sz="2835"/>
            </a:lvl1pPr>
          </a:lstStyle>
          <a:p>
            <a:r>
              <a:rPr lang="zh-CN" altLang="en-US" noProof="1" smtClean="0"/>
              <a:t>单击此处编辑母版标题样式</a:t>
            </a:r>
            <a:endParaRPr lang="zh-CN" altLang="en-US" noProof="1"/>
          </a:p>
        </p:txBody>
      </p:sp>
      <p:sp>
        <p:nvSpPr>
          <p:cNvPr id="3" name="内容占位符 2"/>
          <p:cNvSpPr>
            <a:spLocks noGrp="1"/>
          </p:cNvSpPr>
          <p:nvPr>
            <p:ph idx="1"/>
          </p:nvPr>
        </p:nvSpPr>
        <p:spPr>
          <a:xfrm>
            <a:off x="4591441" y="1036613"/>
            <a:ext cx="5467541" cy="5116404"/>
          </a:xfrm>
        </p:spPr>
        <p:txBody>
          <a:bodyPr/>
          <a:lstStyle>
            <a:lvl1pPr>
              <a:defRPr sz="2835"/>
            </a:lvl1pPr>
            <a:lvl2pPr>
              <a:defRPr sz="2480"/>
            </a:lvl2pPr>
            <a:lvl3pPr>
              <a:defRPr sz="2125"/>
            </a:lvl3pPr>
            <a:lvl4pPr>
              <a:defRPr sz="1770"/>
            </a:lvl4pPr>
            <a:lvl5pPr>
              <a:defRPr sz="1770"/>
            </a:lvl5pPr>
            <a:lvl6pPr>
              <a:defRPr sz="1770"/>
            </a:lvl6pPr>
            <a:lvl7pPr>
              <a:defRPr sz="1770"/>
            </a:lvl7pPr>
            <a:lvl8pPr>
              <a:defRPr sz="1770"/>
            </a:lvl8pPr>
            <a:lvl9pPr>
              <a:defRPr sz="1770"/>
            </a:lvl9pPr>
          </a:lstStyle>
          <a:p>
            <a:pPr lvl="0"/>
            <a:r>
              <a:rPr lang="zh-CN" altLang="en-US" noProof="1" smtClean="0"/>
              <a:t>单击此处编辑母版文本样式</a:t>
            </a:r>
            <a:endParaRPr lang="zh-CN" altLang="en-US" noProof="1" smtClean="0"/>
          </a:p>
          <a:p>
            <a:pPr lvl="1"/>
            <a:r>
              <a:rPr lang="zh-CN" altLang="en-US" noProof="1" smtClean="0"/>
              <a:t>第二级</a:t>
            </a:r>
            <a:endParaRPr lang="zh-CN" altLang="en-US" noProof="1" smtClean="0"/>
          </a:p>
          <a:p>
            <a:pPr lvl="2"/>
            <a:r>
              <a:rPr lang="zh-CN" altLang="en-US" noProof="1" smtClean="0"/>
              <a:t>第三级</a:t>
            </a:r>
            <a:endParaRPr lang="zh-CN" altLang="en-US" noProof="1" smtClean="0"/>
          </a:p>
          <a:p>
            <a:pPr lvl="3"/>
            <a:r>
              <a:rPr lang="zh-CN" altLang="en-US" noProof="1" smtClean="0"/>
              <a:t>第四级</a:t>
            </a:r>
            <a:endParaRPr lang="zh-CN" altLang="en-US" noProof="1" smtClean="0"/>
          </a:p>
          <a:p>
            <a:pPr lvl="4"/>
            <a:r>
              <a:rPr lang="zh-CN" altLang="en-US" noProof="1" smtClean="0"/>
              <a:t>第五级</a:t>
            </a:r>
            <a:endParaRPr lang="zh-CN" altLang="en-US" noProof="1"/>
          </a:p>
        </p:txBody>
      </p:sp>
      <p:sp>
        <p:nvSpPr>
          <p:cNvPr id="4" name="文本占位符 3"/>
          <p:cNvSpPr>
            <a:spLocks noGrp="1"/>
          </p:cNvSpPr>
          <p:nvPr>
            <p:ph type="body" sz="half" idx="2"/>
          </p:nvPr>
        </p:nvSpPr>
        <p:spPr>
          <a:xfrm>
            <a:off x="743912" y="2159889"/>
            <a:ext cx="3483307" cy="4001462"/>
          </a:xfrm>
        </p:spPr>
        <p:txBody>
          <a:bodyPr/>
          <a:lstStyle>
            <a:lvl1pPr marL="0" indent="0">
              <a:buNone/>
              <a:defRPr sz="1415"/>
            </a:lvl1pPr>
            <a:lvl2pPr marL="405130" indent="0">
              <a:buNone/>
              <a:defRPr sz="1240"/>
            </a:lvl2pPr>
            <a:lvl3pPr marL="810260" indent="0">
              <a:buNone/>
              <a:defRPr sz="1065"/>
            </a:lvl3pPr>
            <a:lvl4pPr marL="1214755" indent="0">
              <a:buNone/>
              <a:defRPr sz="885"/>
            </a:lvl4pPr>
            <a:lvl5pPr marL="1619885" indent="0">
              <a:buNone/>
              <a:defRPr sz="885"/>
            </a:lvl5pPr>
            <a:lvl6pPr marL="2025015" indent="0">
              <a:buNone/>
              <a:defRPr sz="885"/>
            </a:lvl6pPr>
            <a:lvl7pPr marL="2430145" indent="0">
              <a:buNone/>
              <a:defRPr sz="885"/>
            </a:lvl7pPr>
            <a:lvl8pPr marL="2835275" indent="0">
              <a:buNone/>
              <a:defRPr sz="885"/>
            </a:lvl8pPr>
            <a:lvl9pPr marL="3239770" indent="0">
              <a:buNone/>
              <a:defRPr sz="885"/>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743912" y="479975"/>
            <a:ext cx="3483307" cy="1679914"/>
          </a:xfrm>
        </p:spPr>
        <p:txBody>
          <a:bodyPr anchor="b"/>
          <a:lstStyle>
            <a:lvl1pPr>
              <a:defRPr sz="2835"/>
            </a:lvl1pPr>
          </a:lstStyle>
          <a:p>
            <a:r>
              <a:rPr lang="zh-CN" altLang="en-US" noProof="1" smtClean="0"/>
              <a:t>单击此处编辑母版标题样式</a:t>
            </a:r>
            <a:endParaRPr lang="zh-CN" altLang="en-US" noProof="1"/>
          </a:p>
        </p:txBody>
      </p:sp>
      <p:sp>
        <p:nvSpPr>
          <p:cNvPr id="3" name="图片占位符 2"/>
          <p:cNvSpPr>
            <a:spLocks noGrp="1"/>
          </p:cNvSpPr>
          <p:nvPr>
            <p:ph type="pic" idx="1"/>
          </p:nvPr>
        </p:nvSpPr>
        <p:spPr>
          <a:xfrm>
            <a:off x="4591441" y="1036613"/>
            <a:ext cx="5467541" cy="5116404"/>
          </a:xfrm>
        </p:spPr>
        <p:txBody>
          <a:bodyPr vert="horz" wrap="square" lIns="101920" tIns="50961" rIns="101920" bIns="50961" numCol="1" anchor="t" anchorCtr="0" compatLnSpc="1"/>
          <a:lstStyle>
            <a:lvl1pPr marL="0" indent="0">
              <a:buNone/>
              <a:defRPr sz="2835"/>
            </a:lvl1pPr>
            <a:lvl2pPr marL="405130" indent="0">
              <a:buNone/>
              <a:defRPr sz="2480"/>
            </a:lvl2pPr>
            <a:lvl3pPr marL="810260" indent="0">
              <a:buNone/>
              <a:defRPr sz="2125"/>
            </a:lvl3pPr>
            <a:lvl4pPr marL="1214755" indent="0">
              <a:buNone/>
              <a:defRPr sz="1770"/>
            </a:lvl4pPr>
            <a:lvl5pPr marL="1619885" indent="0">
              <a:buNone/>
              <a:defRPr sz="1770"/>
            </a:lvl5pPr>
            <a:lvl6pPr marL="2025015" indent="0">
              <a:buNone/>
              <a:defRPr sz="1770"/>
            </a:lvl6pPr>
            <a:lvl7pPr marL="2430145" indent="0">
              <a:buNone/>
              <a:defRPr sz="1770"/>
            </a:lvl7pPr>
            <a:lvl8pPr marL="2835275" indent="0">
              <a:buNone/>
              <a:defRPr sz="1770"/>
            </a:lvl8pPr>
            <a:lvl9pPr marL="3239770" indent="0">
              <a:buNone/>
              <a:defRPr sz="1770"/>
            </a:lvl9pPr>
          </a:lstStyle>
          <a:p>
            <a:pPr marL="0" marR="0" lvl="0" indent="0" algn="l" defTabSz="1019175" rtl="0" eaLnBrk="0" fontAlgn="base" latinLnBrk="0" hangingPunct="0">
              <a:lnSpc>
                <a:spcPct val="100000"/>
              </a:lnSpc>
              <a:spcBef>
                <a:spcPct val="20000"/>
              </a:spcBef>
              <a:spcAft>
                <a:spcPct val="0"/>
              </a:spcAft>
              <a:buClrTx/>
              <a:buSzTx/>
              <a:buFontTx/>
              <a:buNone/>
              <a:defRPr/>
            </a:pPr>
            <a:endParaRPr kumimoji="0" lang="zh-CN" altLang="en-US" sz="2835"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743912" y="2159889"/>
            <a:ext cx="3483307" cy="4001462"/>
          </a:xfrm>
        </p:spPr>
        <p:txBody>
          <a:bodyPr/>
          <a:lstStyle>
            <a:lvl1pPr marL="0" indent="0">
              <a:buNone/>
              <a:defRPr sz="1415"/>
            </a:lvl1pPr>
            <a:lvl2pPr marL="405130" indent="0">
              <a:buNone/>
              <a:defRPr sz="1240"/>
            </a:lvl2pPr>
            <a:lvl3pPr marL="810260" indent="0">
              <a:buNone/>
              <a:defRPr sz="1065"/>
            </a:lvl3pPr>
            <a:lvl4pPr marL="1214755" indent="0">
              <a:buNone/>
              <a:defRPr sz="885"/>
            </a:lvl4pPr>
            <a:lvl5pPr marL="1619885" indent="0">
              <a:buNone/>
              <a:defRPr sz="885"/>
            </a:lvl5pPr>
            <a:lvl6pPr marL="2025015" indent="0">
              <a:buNone/>
              <a:defRPr sz="885"/>
            </a:lvl6pPr>
            <a:lvl7pPr marL="2430145" indent="0">
              <a:buNone/>
              <a:defRPr sz="885"/>
            </a:lvl7pPr>
            <a:lvl8pPr marL="2835275" indent="0">
              <a:buNone/>
              <a:defRPr sz="885"/>
            </a:lvl8pPr>
            <a:lvl9pPr marL="3239770" indent="0">
              <a:buNone/>
              <a:defRPr sz="885"/>
            </a:lvl9pPr>
          </a:lstStyle>
          <a:p>
            <a:pPr lvl="0"/>
            <a:r>
              <a:rPr lang="zh-CN" altLang="en-US" noProof="1" smtClean="0"/>
              <a:t>单击此处编辑母版文本样式</a:t>
            </a:r>
            <a:endParaRPr lang="zh-CN" altLang="en-US"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fld id="{9A0DB2DC-4C9A-4742-B13C-FB6460FD3503}" type="slidenum">
              <a:rPr lang="zh-CN" altLang="en-US" dirty="0"/>
            </a:fld>
            <a:endParaRPr lang="zh-CN"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3.xml"/><Relationship Id="rId8" Type="http://schemas.openxmlformats.org/officeDocument/2006/relationships/slideLayout" Target="../slideLayouts/slideLayout22.xml"/><Relationship Id="rId7" Type="http://schemas.openxmlformats.org/officeDocument/2006/relationships/slideLayout" Target="../slideLayouts/slideLayout21.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3" Type="http://schemas.openxmlformats.org/officeDocument/2006/relationships/slideLayout" Target="../slideLayouts/slideLayout17.xml"/><Relationship Id="rId2" Type="http://schemas.openxmlformats.org/officeDocument/2006/relationships/slideLayout" Target="../slideLayouts/slideLayout16.xml"/><Relationship Id="rId15" Type="http://schemas.openxmlformats.org/officeDocument/2006/relationships/theme" Target="../theme/theme2.xml"/><Relationship Id="rId14" Type="http://schemas.openxmlformats.org/officeDocument/2006/relationships/slideLayout" Target="../slideLayouts/slideLayout28.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Rectangle 2"/>
          <p:cNvSpPr>
            <a:spLocks noGrp="1"/>
          </p:cNvSpPr>
          <p:nvPr>
            <p:ph type="title"/>
          </p:nvPr>
        </p:nvSpPr>
        <p:spPr>
          <a:xfrm>
            <a:off x="539750" y="288925"/>
            <a:ext cx="9720263" cy="1200150"/>
          </a:xfrm>
          <a:prstGeom prst="rect">
            <a:avLst/>
          </a:prstGeom>
          <a:noFill/>
          <a:ln w="9525">
            <a:noFill/>
          </a:ln>
        </p:spPr>
        <p:txBody>
          <a:bodyPr lIns="101920" tIns="50961" rIns="101920" bIns="50961" anchor="ctr"/>
          <a:p>
            <a:pPr lvl="0"/>
            <a:r>
              <a:rPr lang="zh-CN" altLang="en-US" dirty="0"/>
              <a:t>单击此处编辑母版标题样式</a:t>
            </a:r>
            <a:endParaRPr lang="zh-CN" altLang="en-US" dirty="0"/>
          </a:p>
        </p:txBody>
      </p:sp>
      <p:sp>
        <p:nvSpPr>
          <p:cNvPr id="2051" name="Rectangle 3"/>
          <p:cNvSpPr>
            <a:spLocks noGrp="1"/>
          </p:cNvSpPr>
          <p:nvPr>
            <p:ph type="body"/>
          </p:nvPr>
        </p:nvSpPr>
        <p:spPr>
          <a:xfrm>
            <a:off x="539750" y="1679575"/>
            <a:ext cx="9720263" cy="4752975"/>
          </a:xfrm>
          <a:prstGeom prst="rect">
            <a:avLst/>
          </a:prstGeom>
          <a:noFill/>
          <a:ln w="9525">
            <a:noFill/>
          </a:ln>
        </p:spPr>
        <p:txBody>
          <a:bodyPr lIns="101920" tIns="50961" rIns="101920" bIns="50961"/>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p:cNvSpPr>
          <p:nvPr>
            <p:ph type="dt" sz="half" idx="2"/>
          </p:nvPr>
        </p:nvSpPr>
        <p:spPr>
          <a:xfrm>
            <a:off x="539750" y="6556375"/>
            <a:ext cx="2520950" cy="500063"/>
          </a:xfrm>
          <a:prstGeom prst="rect">
            <a:avLst/>
          </a:prstGeom>
          <a:noFill/>
          <a:ln w="9525">
            <a:noFill/>
            <a:miter/>
          </a:ln>
        </p:spPr>
        <p:txBody>
          <a:bodyPr lIns="101920" tIns="50961" rIns="101920" bIns="50961"/>
          <a:lstStyle>
            <a:lvl1pPr>
              <a:defRPr sz="1500" noProof="1">
                <a:latin typeface="宋体" panose="02010600030101010101" pitchFamily="2" charset="-122"/>
                <a:ea typeface="宋体" panose="02010600030101010101" pitchFamily="2" charset="-122"/>
                <a:cs typeface="+mn-ea"/>
              </a:defRPr>
            </a:lvl1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1029" name="Rectangle 5"/>
          <p:cNvSpPr>
            <a:spLocks noGrp="1"/>
          </p:cNvSpPr>
          <p:nvPr>
            <p:ph type="ftr" sz="quarter" idx="3"/>
          </p:nvPr>
        </p:nvSpPr>
        <p:spPr>
          <a:xfrm>
            <a:off x="3689350" y="6556375"/>
            <a:ext cx="3417888" cy="500063"/>
          </a:xfrm>
          <a:prstGeom prst="rect">
            <a:avLst/>
          </a:prstGeom>
          <a:noFill/>
          <a:ln w="9525">
            <a:noFill/>
            <a:miter/>
          </a:ln>
        </p:spPr>
        <p:txBody>
          <a:bodyPr lIns="101920" tIns="50961" rIns="101920" bIns="50961"/>
          <a:lstStyle>
            <a:lvl1pPr algn="ctr">
              <a:defRPr sz="1500" noProof="1"/>
            </a:lvl1pPr>
          </a:lstStyle>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p:cNvSpPr>
          <p:nvPr>
            <p:ph type="sldNum" sz="quarter" idx="4"/>
          </p:nvPr>
        </p:nvSpPr>
        <p:spPr>
          <a:xfrm>
            <a:off x="7739063" y="6556375"/>
            <a:ext cx="2520950" cy="500063"/>
          </a:xfrm>
          <a:prstGeom prst="rect">
            <a:avLst/>
          </a:prstGeom>
          <a:noFill/>
          <a:ln w="9525">
            <a:noFill/>
            <a:miter/>
          </a:ln>
        </p:spPr>
        <p:txBody>
          <a:bodyPr vert="horz" wrap="square" lIns="101920" tIns="50961" rIns="101920" bIns="50961" numCol="1" anchor="t" anchorCtr="0" compatLnSpc="1"/>
          <a:lstStyle>
            <a:lvl1pPr algn="r">
              <a:defRPr sz="1500">
                <a:latin typeface="宋体" panose="02010600030101010101" pitchFamily="2" charset="-122"/>
              </a:defRPr>
            </a:lvl1pPr>
          </a:lstStyle>
          <a:p>
            <a:pPr lvl="0" eaLnBrk="1" hangingPunct="1"/>
            <a:fld id="{9A0DB2DC-4C9A-4742-B13C-FB6460FD3503}" type="slidenum">
              <a:rPr lang="zh-CN" altLang="en-US" dirty="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1019175" rtl="0" eaLnBrk="0" fontAlgn="base" hangingPunct="0">
        <a:spcBef>
          <a:spcPct val="0"/>
        </a:spcBef>
        <a:spcAft>
          <a:spcPct val="0"/>
        </a:spcAft>
        <a:defRPr sz="4900" kern="1200">
          <a:solidFill>
            <a:schemeClr val="tx2"/>
          </a:solidFill>
          <a:latin typeface="+mj-lt"/>
          <a:ea typeface="+mj-ea"/>
          <a:cs typeface="+mj-cs"/>
        </a:defRPr>
      </a:lvl1pPr>
      <a:lvl2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2pPr>
      <a:lvl3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3pPr>
      <a:lvl4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4pPr>
      <a:lvl5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5pPr>
      <a:lvl6pPr marL="4572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6pPr>
      <a:lvl7pPr marL="9144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7pPr>
      <a:lvl8pPr marL="13716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8pPr>
      <a:lvl9pPr marL="18288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9pPr>
    </p:titleStyle>
    <p:bodyStyle>
      <a:lvl1pPr marL="382905" indent="-382905" algn="l" defTabSz="1019175" rtl="0" eaLnBrk="0" fontAlgn="base" hangingPunct="0">
        <a:spcBef>
          <a:spcPct val="20000"/>
        </a:spcBef>
        <a:spcAft>
          <a:spcPct val="0"/>
        </a:spcAft>
        <a:buChar char="•"/>
        <a:defRPr sz="3500" kern="1200">
          <a:solidFill>
            <a:schemeClr val="tx1"/>
          </a:solidFill>
          <a:latin typeface="+mn-lt"/>
          <a:ea typeface="+mn-ea"/>
          <a:cs typeface="+mn-cs"/>
        </a:defRPr>
      </a:lvl1pPr>
      <a:lvl2pPr marL="828675" lvl="1" indent="-319405" algn="l" defTabSz="1019175" rtl="0" eaLnBrk="0" fontAlgn="base" hangingPunct="0">
        <a:spcBef>
          <a:spcPct val="20000"/>
        </a:spcBef>
        <a:spcAft>
          <a:spcPct val="0"/>
        </a:spcAft>
        <a:buChar char="–"/>
        <a:defRPr sz="3100" kern="1200">
          <a:solidFill>
            <a:schemeClr val="tx1"/>
          </a:solidFill>
          <a:latin typeface="+mn-lt"/>
          <a:ea typeface="+mn-ea"/>
          <a:cs typeface="+mn-cs"/>
        </a:defRPr>
      </a:lvl2pPr>
      <a:lvl3pPr marL="1275080" lvl="2" indent="-255905" algn="l" defTabSz="1019175" rtl="0" eaLnBrk="0" fontAlgn="base" hangingPunct="0">
        <a:spcBef>
          <a:spcPct val="20000"/>
        </a:spcBef>
        <a:spcAft>
          <a:spcPct val="0"/>
        </a:spcAft>
        <a:buChar char="•"/>
        <a:defRPr sz="2600" kern="1200">
          <a:solidFill>
            <a:schemeClr val="tx1"/>
          </a:solidFill>
          <a:latin typeface="+mn-lt"/>
          <a:ea typeface="+mn-ea"/>
          <a:cs typeface="+mn-cs"/>
        </a:defRPr>
      </a:lvl3pPr>
      <a:lvl4pPr marL="1784350" lvl="3" indent="-254000" algn="l" defTabSz="1019175" rtl="0" eaLnBrk="0" fontAlgn="base" hangingPunct="0">
        <a:spcBef>
          <a:spcPct val="20000"/>
        </a:spcBef>
        <a:spcAft>
          <a:spcPct val="0"/>
        </a:spcAft>
        <a:buChar char="–"/>
        <a:defRPr sz="2200" kern="1200">
          <a:solidFill>
            <a:schemeClr val="tx1"/>
          </a:solidFill>
          <a:latin typeface="+mn-lt"/>
          <a:ea typeface="+mn-ea"/>
          <a:cs typeface="+mn-cs"/>
        </a:defRPr>
      </a:lvl4pPr>
      <a:lvl5pPr marL="2294255" lvl="4" indent="-254000" algn="l" defTabSz="1019175" rtl="0" eaLnBrk="0" fontAlgn="base" hangingPunct="0">
        <a:spcBef>
          <a:spcPct val="20000"/>
        </a:spcBef>
        <a:spcAft>
          <a:spcPct val="0"/>
        </a:spcAft>
        <a:buChar char="»"/>
        <a:defRPr sz="2200" kern="1200">
          <a:solidFill>
            <a:schemeClr val="tx1"/>
          </a:solidFill>
          <a:latin typeface="+mn-lt"/>
          <a:ea typeface="+mn-ea"/>
          <a:cs typeface="+mn-cs"/>
        </a:defRPr>
      </a:lvl5pPr>
      <a:lvl6pPr marL="2514600" lvl="5"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6pPr>
      <a:lvl7pPr marL="2971800" lvl="6"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7pPr>
      <a:lvl8pPr marL="3429000" lvl="7"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8pPr>
      <a:lvl9pPr marL="3886200" lvl="8"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9pPr>
    </p:bodyStyle>
    <p:otherStyle>
      <a:lvl1pPr marL="0" lvl="0" indent="0" algn="l" defTabSz="914400" eaLnBrk="0" fontAlgn="base" latinLnBrk="0" hangingPunct="0">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Rectangle 2"/>
          <p:cNvSpPr>
            <a:spLocks noGrp="1"/>
          </p:cNvSpPr>
          <p:nvPr>
            <p:ph type="title"/>
          </p:nvPr>
        </p:nvSpPr>
        <p:spPr>
          <a:xfrm>
            <a:off x="539750" y="288925"/>
            <a:ext cx="9720263" cy="1200150"/>
          </a:xfrm>
          <a:prstGeom prst="rect">
            <a:avLst/>
          </a:prstGeom>
          <a:noFill/>
          <a:ln w="9525">
            <a:noFill/>
          </a:ln>
        </p:spPr>
        <p:txBody>
          <a:bodyPr lIns="101920" tIns="50961" rIns="101920" bIns="50961" anchor="ctr"/>
          <a:p>
            <a:pPr lvl="0"/>
            <a:r>
              <a:rPr lang="zh-CN" altLang="en-US" dirty="0"/>
              <a:t>单击此处编辑母版标题样式</a:t>
            </a:r>
            <a:endParaRPr lang="zh-CN" altLang="en-US" dirty="0"/>
          </a:p>
        </p:txBody>
      </p:sp>
      <p:sp>
        <p:nvSpPr>
          <p:cNvPr id="3075" name="Rectangle 3"/>
          <p:cNvSpPr>
            <a:spLocks noGrp="1"/>
          </p:cNvSpPr>
          <p:nvPr>
            <p:ph type="body"/>
          </p:nvPr>
        </p:nvSpPr>
        <p:spPr>
          <a:xfrm>
            <a:off x="539750" y="1679575"/>
            <a:ext cx="9720263" cy="4752975"/>
          </a:xfrm>
          <a:prstGeom prst="rect">
            <a:avLst/>
          </a:prstGeom>
          <a:noFill/>
          <a:ln w="9525">
            <a:noFill/>
          </a:ln>
        </p:spPr>
        <p:txBody>
          <a:bodyPr lIns="101920" tIns="50961" rIns="101920" bIns="50961"/>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028" name="Rectangle 4"/>
          <p:cNvSpPr>
            <a:spLocks noGrp="1"/>
          </p:cNvSpPr>
          <p:nvPr>
            <p:ph type="dt" sz="half" idx="2"/>
          </p:nvPr>
        </p:nvSpPr>
        <p:spPr>
          <a:xfrm>
            <a:off x="539750" y="6556375"/>
            <a:ext cx="2520950" cy="500063"/>
          </a:xfrm>
          <a:prstGeom prst="rect">
            <a:avLst/>
          </a:prstGeom>
          <a:noFill/>
          <a:ln w="9525">
            <a:noFill/>
            <a:miter/>
          </a:ln>
        </p:spPr>
        <p:txBody>
          <a:bodyPr lIns="101920" tIns="50961" rIns="101920" bIns="50961"/>
          <a:lstStyle>
            <a:lvl1pPr>
              <a:defRPr sz="1500" noProof="1">
                <a:latin typeface="宋体" panose="02010600030101010101" pitchFamily="2" charset="-122"/>
                <a:ea typeface="宋体" panose="02010600030101010101" pitchFamily="2" charset="-122"/>
                <a:cs typeface="+mn-ea"/>
              </a:defRPr>
            </a:lvl1pPr>
          </a:lstStyle>
          <a:p>
            <a:pPr marL="0" marR="0" lvl="0" indent="0" algn="l"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cs typeface="+mn-ea"/>
            </a:endParaRPr>
          </a:p>
        </p:txBody>
      </p:sp>
      <p:sp>
        <p:nvSpPr>
          <p:cNvPr id="1029" name="Rectangle 5"/>
          <p:cNvSpPr>
            <a:spLocks noGrp="1"/>
          </p:cNvSpPr>
          <p:nvPr>
            <p:ph type="ftr" sz="quarter" idx="3"/>
          </p:nvPr>
        </p:nvSpPr>
        <p:spPr>
          <a:xfrm>
            <a:off x="3689350" y="6556375"/>
            <a:ext cx="3417888" cy="500063"/>
          </a:xfrm>
          <a:prstGeom prst="rect">
            <a:avLst/>
          </a:prstGeom>
          <a:noFill/>
          <a:ln w="9525">
            <a:noFill/>
            <a:miter/>
          </a:ln>
        </p:spPr>
        <p:txBody>
          <a:bodyPr lIns="101920" tIns="50961" rIns="101920" bIns="50961"/>
          <a:lstStyle>
            <a:lvl1pPr algn="ctr">
              <a:defRPr sz="1500" noProof="1"/>
            </a:lvl1pPr>
          </a:lstStyle>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15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Rectangle 6"/>
          <p:cNvSpPr>
            <a:spLocks noGrp="1"/>
          </p:cNvSpPr>
          <p:nvPr>
            <p:ph type="sldNum" sz="quarter" idx="4"/>
          </p:nvPr>
        </p:nvSpPr>
        <p:spPr>
          <a:xfrm>
            <a:off x="7739063" y="6556375"/>
            <a:ext cx="2520950" cy="500063"/>
          </a:xfrm>
          <a:prstGeom prst="rect">
            <a:avLst/>
          </a:prstGeom>
          <a:noFill/>
          <a:ln w="9525">
            <a:noFill/>
            <a:miter/>
          </a:ln>
        </p:spPr>
        <p:txBody>
          <a:bodyPr vert="horz" wrap="square" lIns="101920" tIns="50961" rIns="101920" bIns="50961" numCol="1" anchor="t" anchorCtr="0" compatLnSpc="1"/>
          <a:lstStyle>
            <a:lvl1pPr algn="r">
              <a:defRPr sz="1500">
                <a:solidFill>
                  <a:srgbClr val="008000"/>
                </a:solidFill>
                <a:latin typeface="宋体" panose="02010600030101010101" pitchFamily="2" charset="-122"/>
              </a:defRPr>
            </a:lvl1pPr>
          </a:lstStyle>
          <a:p>
            <a:pPr lvl="0" eaLnBrk="1" hangingPunct="1">
              <a:spcBef>
                <a:spcPct val="0"/>
              </a:spcBef>
            </a:pPr>
            <a:fld id="{9A0DB2DC-4C9A-4742-B13C-FB6460FD3503}" type="slidenum">
              <a:rPr lang="zh-CN" altLang="en-US" dirty="0"/>
            </a:fld>
            <a:endParaRPr lang="zh-CN" alt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hf sldNum="0" hdr="0" ftr="0" dt="0"/>
  <p:txStyles>
    <p:titleStyle>
      <a:lvl1pPr algn="ctr" defTabSz="1019175" rtl="0" eaLnBrk="0" fontAlgn="base" hangingPunct="0">
        <a:spcBef>
          <a:spcPct val="0"/>
        </a:spcBef>
        <a:spcAft>
          <a:spcPct val="0"/>
        </a:spcAft>
        <a:defRPr sz="4900" kern="1200">
          <a:solidFill>
            <a:schemeClr val="tx2"/>
          </a:solidFill>
          <a:latin typeface="+mj-lt"/>
          <a:ea typeface="+mj-ea"/>
          <a:cs typeface="+mj-cs"/>
        </a:defRPr>
      </a:lvl1pPr>
      <a:lvl2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2pPr>
      <a:lvl3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3pPr>
      <a:lvl4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4pPr>
      <a:lvl5pPr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5pPr>
      <a:lvl6pPr marL="4572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6pPr>
      <a:lvl7pPr marL="9144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7pPr>
      <a:lvl8pPr marL="13716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8pPr>
      <a:lvl9pPr marL="1828800" algn="ctr" defTabSz="1019175" rtl="0" eaLnBrk="0" fontAlgn="base" hangingPunct="0">
        <a:spcBef>
          <a:spcPct val="0"/>
        </a:spcBef>
        <a:spcAft>
          <a:spcPct val="0"/>
        </a:spcAft>
        <a:defRPr sz="4900">
          <a:solidFill>
            <a:schemeClr val="tx2"/>
          </a:solidFill>
          <a:latin typeface="Arial" panose="020B0604020202020204" pitchFamily="34" charset="0"/>
          <a:ea typeface="宋体" panose="02010600030101010101" pitchFamily="2" charset="-122"/>
        </a:defRPr>
      </a:lvl9pPr>
    </p:titleStyle>
    <p:bodyStyle>
      <a:lvl1pPr marL="382905" indent="-382905" algn="l" defTabSz="1019175" rtl="0" eaLnBrk="0" fontAlgn="base" hangingPunct="0">
        <a:spcBef>
          <a:spcPct val="20000"/>
        </a:spcBef>
        <a:spcAft>
          <a:spcPct val="0"/>
        </a:spcAft>
        <a:buChar char="•"/>
        <a:defRPr sz="3500" kern="1200">
          <a:solidFill>
            <a:schemeClr val="tx1"/>
          </a:solidFill>
          <a:latin typeface="+mn-lt"/>
          <a:ea typeface="+mn-ea"/>
          <a:cs typeface="+mn-cs"/>
        </a:defRPr>
      </a:lvl1pPr>
      <a:lvl2pPr marL="828675" lvl="1" indent="-319405" algn="l" defTabSz="1019175" rtl="0" eaLnBrk="0" fontAlgn="base" hangingPunct="0">
        <a:spcBef>
          <a:spcPct val="20000"/>
        </a:spcBef>
        <a:spcAft>
          <a:spcPct val="0"/>
        </a:spcAft>
        <a:buChar char="–"/>
        <a:defRPr sz="3100" kern="1200">
          <a:solidFill>
            <a:schemeClr val="tx1"/>
          </a:solidFill>
          <a:latin typeface="+mn-lt"/>
          <a:ea typeface="+mn-ea"/>
          <a:cs typeface="+mn-cs"/>
        </a:defRPr>
      </a:lvl2pPr>
      <a:lvl3pPr marL="1275080" lvl="2" indent="-255905" algn="l" defTabSz="1019175" rtl="0" eaLnBrk="0" fontAlgn="base" hangingPunct="0">
        <a:spcBef>
          <a:spcPct val="20000"/>
        </a:spcBef>
        <a:spcAft>
          <a:spcPct val="0"/>
        </a:spcAft>
        <a:buChar char="•"/>
        <a:defRPr sz="2600" kern="1200">
          <a:solidFill>
            <a:schemeClr val="tx1"/>
          </a:solidFill>
          <a:latin typeface="+mn-lt"/>
          <a:ea typeface="+mn-ea"/>
          <a:cs typeface="+mn-cs"/>
        </a:defRPr>
      </a:lvl3pPr>
      <a:lvl4pPr marL="1784350" lvl="3" indent="-254000" algn="l" defTabSz="1019175" rtl="0" eaLnBrk="0" fontAlgn="base" hangingPunct="0">
        <a:spcBef>
          <a:spcPct val="20000"/>
        </a:spcBef>
        <a:spcAft>
          <a:spcPct val="0"/>
        </a:spcAft>
        <a:buChar char="–"/>
        <a:defRPr sz="2200" kern="1200">
          <a:solidFill>
            <a:schemeClr val="tx1"/>
          </a:solidFill>
          <a:latin typeface="+mn-lt"/>
          <a:ea typeface="+mn-ea"/>
          <a:cs typeface="+mn-cs"/>
        </a:defRPr>
      </a:lvl4pPr>
      <a:lvl5pPr marL="2294255" lvl="4" indent="-254000" algn="l" defTabSz="1019175" rtl="0" eaLnBrk="0" fontAlgn="base" hangingPunct="0">
        <a:spcBef>
          <a:spcPct val="20000"/>
        </a:spcBef>
        <a:spcAft>
          <a:spcPct val="0"/>
        </a:spcAft>
        <a:buChar char="»"/>
        <a:defRPr sz="2200" kern="1200">
          <a:solidFill>
            <a:schemeClr val="tx1"/>
          </a:solidFill>
          <a:latin typeface="+mn-lt"/>
          <a:ea typeface="+mn-ea"/>
          <a:cs typeface="+mn-cs"/>
        </a:defRPr>
      </a:lvl5pPr>
      <a:lvl6pPr marL="2514600" lvl="5"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6pPr>
      <a:lvl7pPr marL="2971800" lvl="6"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7pPr>
      <a:lvl8pPr marL="3429000" lvl="7"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8pPr>
      <a:lvl9pPr marL="3886200" lvl="8" indent="-228600" algn="l" defTabSz="1019175" eaLnBrk="0" fontAlgn="base" latinLnBrk="0" hangingPunct="0">
        <a:spcBef>
          <a:spcPct val="20000"/>
        </a:spcBef>
        <a:spcAft>
          <a:spcPct val="0"/>
        </a:spcAft>
        <a:buChar char="»"/>
        <a:defRPr sz="2200" b="0" i="0" u="none" kern="1200" baseline="0">
          <a:solidFill>
            <a:schemeClr val="tx1"/>
          </a:solidFill>
          <a:latin typeface="+mn-lt"/>
          <a:ea typeface="+mn-ea"/>
          <a:cs typeface="+mn-cs"/>
        </a:defRPr>
      </a:lvl9pPr>
    </p:bodyStyle>
    <p:otherStyle>
      <a:lvl1pPr marL="0" lvl="0" indent="0" algn="l" defTabSz="914400" eaLnBrk="0" fontAlgn="base" latinLnBrk="0" hangingPunct="0">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1pPr>
      <a:lvl2pPr marL="457200" lvl="1"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2pPr>
      <a:lvl3pPr marL="914400" lvl="2"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3pPr>
      <a:lvl4pPr marL="1371600" lvl="3"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4pPr>
      <a:lvl5pPr marL="1828800" lvl="4"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5pPr>
      <a:lvl6pPr marL="2286000" lvl="5"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6pPr>
      <a:lvl7pPr marL="2743200" lvl="6"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7pPr>
      <a:lvl8pPr marL="3200400" lvl="7"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8pPr>
      <a:lvl9pPr marL="3657600" lvl="8" indent="0" algn="l" defTabSz="914400" eaLnBrk="1" fontAlgn="base" latinLnBrk="0" hangingPunct="1">
        <a:spcBef>
          <a:spcPct val="0"/>
        </a:spcBef>
        <a:spcAft>
          <a:spcPct val="0"/>
        </a:spcAft>
        <a:buFont typeface="Arial" panose="020B0604020202020204" pitchFamily="34" charset="0"/>
        <a:buNone/>
        <a:defRPr sz="1800" b="0" i="0" u="none" kern="1200" baseline="0">
          <a:solidFill>
            <a:srgbClr val="008000"/>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image" Target="../media/image1.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1.xml"/><Relationship Id="rId5" Type="http://schemas.openxmlformats.org/officeDocument/2006/relationships/image" Target="../media/image16.jpeg"/><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16.xml"/><Relationship Id="rId2" Type="http://schemas.openxmlformats.org/officeDocument/2006/relationships/image" Target="../media/image17.emf"/><Relationship Id="rId1"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8.jpeg"/><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xml"/><Relationship Id="rId1" Type="http://schemas.openxmlformats.org/officeDocument/2006/relationships/image" Target="../media/image1.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image" Target="../media/image12.jpeg"/><Relationship Id="rId1" Type="http://schemas.openxmlformats.org/officeDocument/2006/relationships/hyperlink" Target="http://www.inike.com.cn/Produc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标题 1"/>
          <p:cNvSpPr>
            <a:spLocks noGrp="1"/>
          </p:cNvSpPr>
          <p:nvPr>
            <p:ph type="title"/>
          </p:nvPr>
        </p:nvSpPr>
        <p:spPr>
          <a:xfrm>
            <a:off x="838200" y="365125"/>
            <a:ext cx="10515600" cy="1325563"/>
          </a:xfrm>
          <a:ln/>
        </p:spPr>
        <p:txBody>
          <a:bodyPr vert="horz" wrap="square" lIns="91440" tIns="45720" rIns="91440" bIns="45720" anchor="ctr"/>
          <a:p>
            <a:r>
              <a:rPr lang="en-US" altLang="zh-CN" dirty="0"/>
              <a:t>.</a:t>
            </a:r>
            <a:endParaRPr lang="zh-CN" altLang="en-US" dirty="0"/>
          </a:p>
        </p:txBody>
      </p:sp>
      <p:sp>
        <p:nvSpPr>
          <p:cNvPr id="4099" name="Text Box 3"/>
          <p:cNvSpPr txBox="1"/>
          <p:nvPr/>
        </p:nvSpPr>
        <p:spPr>
          <a:xfrm>
            <a:off x="790575" y="4535488"/>
            <a:ext cx="5400675" cy="525462"/>
          </a:xfrm>
          <a:prstGeom prst="rect">
            <a:avLst/>
          </a:prstGeom>
          <a:noFill/>
          <a:ln w="9525">
            <a:noFill/>
          </a:ln>
        </p:spPr>
        <p:txBody>
          <a:bodyPr lIns="89937" tIns="46768" rIns="89937" bIns="46768">
            <a:spAutoFit/>
          </a:bodyPr>
          <a:p>
            <a:r>
              <a:rPr lang="zh-CN" altLang="en-US" sz="2800" b="1" dirty="0">
                <a:solidFill>
                  <a:schemeClr val="bg1"/>
                </a:solidFill>
                <a:latin typeface="黑体" panose="02010609060101010101" pitchFamily="49" charset="-122"/>
                <a:ea typeface="黑体" panose="02010609060101010101" pitchFamily="49" charset="-122"/>
              </a:rPr>
              <a:t>第五代即热型纯水开水器介绍</a:t>
            </a:r>
            <a:endParaRPr lang="zh-CN" altLang="en-US" sz="2800" b="1" dirty="0">
              <a:solidFill>
                <a:schemeClr val="bg1"/>
              </a:solidFill>
              <a:latin typeface="黑体" panose="02010609060101010101" pitchFamily="49" charset="-122"/>
              <a:ea typeface="黑体" panose="02010609060101010101" pitchFamily="49" charset="-122"/>
            </a:endParaRPr>
          </a:p>
        </p:txBody>
      </p:sp>
      <p:pic>
        <p:nvPicPr>
          <p:cNvPr id="4100" name="Picture 2" descr="1117"/>
          <p:cNvPicPr>
            <a:picLocks noChangeAspect="1"/>
          </p:cNvPicPr>
          <p:nvPr/>
        </p:nvPicPr>
        <p:blipFill>
          <a:blip r:embed="rId1"/>
          <a:stretch>
            <a:fillRect/>
          </a:stretch>
        </p:blipFill>
        <p:spPr>
          <a:xfrm>
            <a:off x="755650" y="0"/>
            <a:ext cx="10944225" cy="7199313"/>
          </a:xfrm>
          <a:prstGeom prst="rect">
            <a:avLst/>
          </a:prstGeom>
          <a:noFill/>
          <a:ln w="9525">
            <a:noFill/>
          </a:ln>
        </p:spPr>
      </p:pic>
      <p:sp>
        <p:nvSpPr>
          <p:cNvPr id="4101" name="矩形 3"/>
          <p:cNvSpPr/>
          <p:nvPr/>
        </p:nvSpPr>
        <p:spPr>
          <a:xfrm>
            <a:off x="3281363" y="2943225"/>
            <a:ext cx="4818062" cy="646113"/>
          </a:xfrm>
          <a:prstGeom prst="rect">
            <a:avLst/>
          </a:prstGeom>
          <a:noFill/>
          <a:ln w="9525">
            <a:noFill/>
          </a:ln>
        </p:spPr>
        <p:txBody>
          <a:bodyPr wrap="none">
            <a:spAutoFit/>
          </a:bodyPr>
          <a:p>
            <a:pPr algn="ctr">
              <a:spcBef>
                <a:spcPct val="0"/>
              </a:spcBef>
            </a:pPr>
            <a:r>
              <a:rPr lang="zh-CN" altLang="en-US" sz="3600" b="1" dirty="0">
                <a:solidFill>
                  <a:srgbClr val="0000FF"/>
                </a:solidFill>
                <a:latin typeface="方正大黑简体" charset="-122"/>
                <a:ea typeface="方正大黑简体" charset="-122"/>
                <a:sym typeface="Arial" panose="020B0604020202020204" pitchFamily="34" charset="0"/>
              </a:rPr>
              <a:t>英尼克产品和商业模式</a:t>
            </a:r>
            <a:endParaRPr lang="zh-CN" altLang="en-US" sz="3600" b="1" dirty="0">
              <a:solidFill>
                <a:srgbClr val="0000FF"/>
              </a:solidFill>
              <a:latin typeface="方正大黑简体" charset="-122"/>
              <a:ea typeface="方正大黑简体" charset="-122"/>
              <a:sym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标题 1"/>
          <p:cNvSpPr>
            <a:spLocks noGrp="1"/>
          </p:cNvSpPr>
          <p:nvPr>
            <p:ph type="title"/>
          </p:nvPr>
        </p:nvSpPr>
        <p:spPr>
          <a:ln/>
        </p:spPr>
        <p:txBody>
          <a:bodyPr vert="horz" wrap="square" lIns="101920" tIns="50961" rIns="101920" bIns="50961" anchor="ctr"/>
          <a:p>
            <a:r>
              <a:rPr lang="en-US" altLang="zh-CN" sz="3200" b="1" dirty="0">
                <a:solidFill>
                  <a:srgbClr val="0000FF"/>
                </a:solidFill>
              </a:rPr>
              <a:t>(</a:t>
            </a:r>
            <a:r>
              <a:rPr lang="zh-CN" altLang="en-US" sz="3200" b="1" dirty="0">
                <a:solidFill>
                  <a:srgbClr val="0000FF"/>
                </a:solidFill>
              </a:rPr>
              <a:t>二</a:t>
            </a:r>
            <a:r>
              <a:rPr lang="en-US" altLang="zh-CN" sz="3200" b="1" dirty="0">
                <a:solidFill>
                  <a:srgbClr val="0000FF"/>
                </a:solidFill>
              </a:rPr>
              <a:t>)</a:t>
            </a:r>
            <a:r>
              <a:rPr lang="zh-CN" altLang="en-US" sz="3200" b="1" dirty="0">
                <a:solidFill>
                  <a:srgbClr val="0000FF"/>
                </a:solidFill>
              </a:rPr>
              <a:t>桶装水费“节支分成” 的租赁模式</a:t>
            </a:r>
            <a:endParaRPr lang="zh-CN" altLang="en-US" sz="3200" b="1" dirty="0">
              <a:solidFill>
                <a:srgbClr val="0000FF"/>
              </a:solidFill>
            </a:endParaRPr>
          </a:p>
        </p:txBody>
      </p:sp>
      <p:sp>
        <p:nvSpPr>
          <p:cNvPr id="13315" name="内容占位符 2"/>
          <p:cNvSpPr>
            <a:spLocks noGrp="1"/>
          </p:cNvSpPr>
          <p:nvPr>
            <p:ph idx="1"/>
          </p:nvPr>
        </p:nvSpPr>
        <p:spPr>
          <a:ln/>
        </p:spPr>
        <p:txBody>
          <a:bodyPr vert="horz" wrap="square" lIns="101920" tIns="50961" rIns="101920" bIns="50961" anchor="t"/>
          <a:p>
            <a:r>
              <a:rPr lang="zh-CN" altLang="en-US" sz="1800" dirty="0"/>
              <a:t>对于原使用</a:t>
            </a:r>
            <a:r>
              <a:rPr lang="zh-CN" altLang="en-US" sz="1800" b="1" dirty="0"/>
              <a:t>桶装水的客户，建议</a:t>
            </a:r>
            <a:r>
              <a:rPr lang="zh-CN" altLang="en-US" sz="1800" dirty="0"/>
              <a:t>采用按“</a:t>
            </a:r>
            <a:r>
              <a:rPr lang="zh-CN" altLang="en-US" sz="1800" dirty="0">
                <a:solidFill>
                  <a:srgbClr val="0000FF"/>
                </a:solidFill>
              </a:rPr>
              <a:t>桶装水费节支分成”</a:t>
            </a:r>
            <a:r>
              <a:rPr lang="zh-CN" altLang="en-US" sz="1800" dirty="0"/>
              <a:t>的</a:t>
            </a:r>
            <a:r>
              <a:rPr lang="zh-CN" altLang="en-US" sz="1800" dirty="0">
                <a:latin typeface="宋体" panose="02010600030101010101" pitchFamily="2" charset="-122"/>
              </a:rPr>
              <a:t>“</a:t>
            </a:r>
            <a:r>
              <a:rPr lang="zh-CN" altLang="en-US" sz="1800" b="1" dirty="0">
                <a:solidFill>
                  <a:srgbClr val="0000FF"/>
                </a:solidFill>
              </a:rPr>
              <a:t>租赁模式</a:t>
            </a:r>
            <a:r>
              <a:rPr lang="zh-CN" altLang="en-US" sz="1800" b="1" dirty="0">
                <a:solidFill>
                  <a:srgbClr val="0000FF"/>
                </a:solidFill>
                <a:latin typeface="宋体" panose="02010600030101010101" pitchFamily="2" charset="-122"/>
              </a:rPr>
              <a:t>”</a:t>
            </a:r>
            <a:r>
              <a:rPr lang="zh-CN" altLang="en-US" sz="1800" dirty="0"/>
              <a:t>。</a:t>
            </a:r>
            <a:endParaRPr lang="zh-CN" altLang="en-US" sz="1800" dirty="0"/>
          </a:p>
          <a:p>
            <a:r>
              <a:rPr lang="zh-CN" altLang="en-US" sz="1800" dirty="0"/>
              <a:t>即双方共同查核</a:t>
            </a:r>
            <a:r>
              <a:rPr lang="zh-CN" altLang="en-US" sz="1800" b="1" dirty="0"/>
              <a:t>用户上年支付的桶装水费总额</a:t>
            </a:r>
            <a:r>
              <a:rPr lang="en-US" altLang="zh-CN" sz="1800" b="1" dirty="0"/>
              <a:t>;</a:t>
            </a:r>
            <a:endParaRPr lang="en-US" altLang="zh-CN" sz="1800" dirty="0"/>
          </a:p>
          <a:p>
            <a:r>
              <a:rPr lang="zh-CN" altLang="en-US" sz="1800" b="1" dirty="0">
                <a:solidFill>
                  <a:srgbClr val="0000FF"/>
                </a:solidFill>
              </a:rPr>
              <a:t>租赁费</a:t>
            </a:r>
            <a:r>
              <a:rPr lang="zh-CN" altLang="en-US" sz="1800" b="1" dirty="0"/>
              <a:t>可</a:t>
            </a:r>
            <a:r>
              <a:rPr lang="zh-CN" altLang="en-US" sz="1800" dirty="0"/>
              <a:t>按三种方法收取</a:t>
            </a:r>
            <a:r>
              <a:rPr lang="en-US" altLang="zh-CN" sz="1800" dirty="0"/>
              <a:t>:</a:t>
            </a:r>
            <a:endParaRPr lang="en-US" altLang="zh-CN" sz="1800" dirty="0"/>
          </a:p>
          <a:p>
            <a:pPr>
              <a:buNone/>
            </a:pPr>
            <a:r>
              <a:rPr lang="en-US" altLang="zh-CN" sz="1800" b="1" dirty="0">
                <a:solidFill>
                  <a:srgbClr val="0000FF"/>
                </a:solidFill>
              </a:rPr>
              <a:t>     1)</a:t>
            </a:r>
            <a:r>
              <a:rPr lang="zh-CN" altLang="en-US" sz="1800" b="1" dirty="0">
                <a:solidFill>
                  <a:srgbClr val="0000FF"/>
                </a:solidFill>
              </a:rPr>
              <a:t>新机年租赁费</a:t>
            </a:r>
            <a:r>
              <a:rPr lang="en-US" altLang="zh-CN" sz="1800" dirty="0">
                <a:solidFill>
                  <a:srgbClr val="0000FF"/>
                </a:solidFill>
              </a:rPr>
              <a:t>=</a:t>
            </a:r>
            <a:r>
              <a:rPr lang="en-US" altLang="zh-CN" sz="1800" b="1" dirty="0">
                <a:solidFill>
                  <a:srgbClr val="FF0000"/>
                </a:solidFill>
                <a:latin typeface="宋体" panose="02010600030101010101" pitchFamily="2" charset="-122"/>
                <a:sym typeface="Wingdings" panose="05000000000000000000" pitchFamily="2" charset="2"/>
              </a:rPr>
              <a:t> 原单位</a:t>
            </a:r>
            <a:r>
              <a:rPr lang="zh-CN" altLang="en-US" sz="1800" b="1" dirty="0">
                <a:solidFill>
                  <a:srgbClr val="FF0000"/>
                </a:solidFill>
                <a:latin typeface="宋体" panose="02010600030101010101" pitchFamily="2" charset="-122"/>
                <a:sym typeface="Wingdings" panose="05000000000000000000" pitchFamily="2" charset="2"/>
              </a:rPr>
              <a:t>年</a:t>
            </a:r>
            <a:r>
              <a:rPr lang="en-US" altLang="zh-CN" sz="1800" b="1" dirty="0">
                <a:solidFill>
                  <a:srgbClr val="FF0000"/>
                </a:solidFill>
                <a:latin typeface="宋体" panose="02010600030101010101" pitchFamily="2" charset="-122"/>
                <a:sym typeface="Wingdings" panose="05000000000000000000" pitchFamily="2" charset="2"/>
              </a:rPr>
              <a:t>桶装水费总额 </a:t>
            </a:r>
            <a:r>
              <a:rPr lang="en-US" altLang="zh-CN" sz="1800" b="1" dirty="0">
                <a:solidFill>
                  <a:srgbClr val="0000FF"/>
                </a:solidFill>
              </a:rPr>
              <a:t>*</a:t>
            </a:r>
            <a:r>
              <a:rPr lang="en-US" altLang="zh-CN" sz="1800" dirty="0">
                <a:solidFill>
                  <a:srgbClr val="0000FF"/>
                </a:solidFill>
              </a:rPr>
              <a:t>80-50%</a:t>
            </a:r>
            <a:r>
              <a:rPr lang="zh-CN" altLang="en-US" sz="1800" dirty="0">
                <a:solidFill>
                  <a:srgbClr val="0000FF"/>
                </a:solidFill>
              </a:rPr>
              <a:t>；</a:t>
            </a:r>
            <a:endParaRPr lang="en-US" altLang="zh-CN" sz="1800" dirty="0">
              <a:solidFill>
                <a:srgbClr val="0000FF"/>
              </a:solidFill>
            </a:endParaRPr>
          </a:p>
          <a:p>
            <a:pPr>
              <a:buNone/>
            </a:pPr>
            <a:r>
              <a:rPr lang="en-US" altLang="zh-CN" sz="1800" dirty="0">
                <a:solidFill>
                  <a:srgbClr val="FF0000"/>
                </a:solidFill>
              </a:rPr>
              <a:t>      </a:t>
            </a:r>
            <a:endParaRPr lang="zh-CN" altLang="en-US" sz="1800" dirty="0"/>
          </a:p>
          <a:p>
            <a:pPr>
              <a:buNone/>
            </a:pPr>
            <a:r>
              <a:rPr lang="zh-CN" altLang="en-US" sz="1800" dirty="0"/>
              <a:t>   </a:t>
            </a:r>
            <a:r>
              <a:rPr lang="zh-CN" altLang="en-US" sz="1800" dirty="0">
                <a:solidFill>
                  <a:srgbClr val="0000FF"/>
                </a:solidFill>
              </a:rPr>
              <a:t>   </a:t>
            </a:r>
            <a:r>
              <a:rPr lang="en-US" altLang="zh-CN" sz="1800" dirty="0">
                <a:solidFill>
                  <a:srgbClr val="0000FF"/>
                </a:solidFill>
              </a:rPr>
              <a:t>2)</a:t>
            </a:r>
            <a:r>
              <a:rPr lang="zh-CN" altLang="en-US" sz="1800" dirty="0">
                <a:solidFill>
                  <a:srgbClr val="0000FF"/>
                </a:solidFill>
              </a:rPr>
              <a:t> </a:t>
            </a:r>
            <a:r>
              <a:rPr lang="zh-CN" altLang="en-US" sz="1800" b="1" dirty="0">
                <a:solidFill>
                  <a:srgbClr val="0000FF"/>
                </a:solidFill>
              </a:rPr>
              <a:t>新机年租赁费</a:t>
            </a:r>
            <a:r>
              <a:rPr lang="en-US" altLang="zh-CN" sz="1800" b="1" dirty="0">
                <a:solidFill>
                  <a:srgbClr val="0000FF"/>
                </a:solidFill>
              </a:rPr>
              <a:t>=</a:t>
            </a:r>
            <a:r>
              <a:rPr lang="en-US" altLang="zh-CN" sz="1800" b="1" dirty="0">
                <a:solidFill>
                  <a:srgbClr val="FF0000"/>
                </a:solidFill>
                <a:latin typeface="宋体" panose="02010600030101010101" pitchFamily="2" charset="-122"/>
                <a:sym typeface="Wingdings" panose="05000000000000000000" pitchFamily="2" charset="2"/>
              </a:rPr>
              <a:t> 原单位</a:t>
            </a:r>
            <a:r>
              <a:rPr lang="zh-CN" altLang="en-US" sz="1800" b="1" dirty="0">
                <a:solidFill>
                  <a:srgbClr val="FF0000"/>
                </a:solidFill>
                <a:latin typeface="宋体" panose="02010600030101010101" pitchFamily="2" charset="-122"/>
                <a:sym typeface="Wingdings" panose="05000000000000000000" pitchFamily="2" charset="2"/>
              </a:rPr>
              <a:t>年</a:t>
            </a:r>
            <a:r>
              <a:rPr lang="en-US" altLang="zh-CN" sz="1800" b="1" dirty="0">
                <a:solidFill>
                  <a:srgbClr val="FF0000"/>
                </a:solidFill>
                <a:latin typeface="宋体" panose="02010600030101010101" pitchFamily="2" charset="-122"/>
                <a:sym typeface="Wingdings" panose="05000000000000000000" pitchFamily="2" charset="2"/>
              </a:rPr>
              <a:t>桶装水费总额 </a:t>
            </a:r>
            <a:r>
              <a:rPr lang="en-US" altLang="zh-CN" sz="1800" b="1" dirty="0">
                <a:solidFill>
                  <a:srgbClr val="0000FF"/>
                </a:solidFill>
              </a:rPr>
              <a:t>* </a:t>
            </a:r>
            <a:r>
              <a:rPr lang="en-US" altLang="zh-CN" sz="1800" dirty="0">
                <a:solidFill>
                  <a:srgbClr val="0000FF"/>
                </a:solidFill>
              </a:rPr>
              <a:t>80-50%+</a:t>
            </a:r>
            <a:r>
              <a:rPr lang="en-US" altLang="zh-CN" sz="1800" b="1" dirty="0">
                <a:solidFill>
                  <a:srgbClr val="FF0000"/>
                </a:solidFill>
              </a:rPr>
              <a:t>节支电费分成</a:t>
            </a:r>
            <a:r>
              <a:rPr lang="en-US" altLang="zh-CN" sz="1800" b="1" dirty="0">
                <a:solidFill>
                  <a:srgbClr val="0000FF"/>
                </a:solidFill>
              </a:rPr>
              <a:t> ;</a:t>
            </a:r>
            <a:endParaRPr lang="en-US" altLang="zh-CN" sz="1800" b="1" dirty="0">
              <a:solidFill>
                <a:srgbClr val="0000FF"/>
              </a:solidFill>
            </a:endParaRPr>
          </a:p>
          <a:p>
            <a:pPr>
              <a:buNone/>
            </a:pPr>
            <a:endParaRPr lang="en-US" altLang="zh-CN" sz="1800" b="1" dirty="0">
              <a:solidFill>
                <a:srgbClr val="0000FF"/>
              </a:solidFill>
            </a:endParaRPr>
          </a:p>
          <a:p>
            <a:pPr>
              <a:buNone/>
            </a:pPr>
            <a:r>
              <a:rPr lang="en-US" altLang="zh-CN" sz="1800" b="1" dirty="0"/>
              <a:t>      </a:t>
            </a:r>
            <a:r>
              <a:rPr lang="en-US" altLang="zh-CN" sz="1800" b="1" dirty="0">
                <a:solidFill>
                  <a:srgbClr val="0000FF"/>
                </a:solidFill>
              </a:rPr>
              <a:t>3)按人头数包年交费(0.3-0.5元/天.人)或按日租</a:t>
            </a:r>
            <a:r>
              <a:rPr lang="zh-CN" altLang="en-US" sz="1800" b="1" dirty="0">
                <a:solidFill>
                  <a:srgbClr val="0000FF"/>
                </a:solidFill>
              </a:rPr>
              <a:t>（</a:t>
            </a:r>
            <a:r>
              <a:rPr lang="en-US" altLang="zh-CN" sz="1800" b="1" dirty="0">
                <a:solidFill>
                  <a:srgbClr val="0000FF"/>
                </a:solidFill>
              </a:rPr>
              <a:t>10-15元/日</a:t>
            </a:r>
            <a:r>
              <a:rPr lang="zh-CN" altLang="en-US" sz="1800" b="1" dirty="0">
                <a:solidFill>
                  <a:srgbClr val="0000FF"/>
                </a:solidFill>
              </a:rPr>
              <a:t>）</a:t>
            </a:r>
            <a:r>
              <a:rPr lang="en-US" altLang="zh-CN" sz="1800" b="1" dirty="0"/>
              <a:t>;</a:t>
            </a:r>
            <a:endParaRPr lang="en-US" altLang="zh-CN" sz="1800" b="1" dirty="0">
              <a:solidFill>
                <a:srgbClr val="0000FF"/>
              </a:solidFill>
            </a:endParaRPr>
          </a:p>
          <a:p>
            <a:pPr>
              <a:buNone/>
            </a:pPr>
            <a:r>
              <a:rPr lang="zh-CN" altLang="en-US" sz="1800" b="1" dirty="0">
                <a:solidFill>
                  <a:srgbClr val="0000FF"/>
                </a:solidFill>
              </a:rPr>
              <a:t>       </a:t>
            </a:r>
            <a:endParaRPr lang="en-US" altLang="zh-CN" sz="1800" b="1" dirty="0">
              <a:solidFill>
                <a:srgbClr val="0000FF"/>
              </a:solidFill>
            </a:endParaRPr>
          </a:p>
          <a:p>
            <a:pPr>
              <a:buNone/>
            </a:pPr>
            <a:r>
              <a:rPr lang="zh-CN" altLang="en-US" sz="1800" dirty="0">
                <a:solidFill>
                  <a:srgbClr val="0000FF"/>
                </a:solidFill>
              </a:rPr>
              <a:t>      一般免费试用</a:t>
            </a:r>
            <a:r>
              <a:rPr lang="en-US" altLang="zh-CN" sz="1800" dirty="0">
                <a:solidFill>
                  <a:srgbClr val="0000FF"/>
                </a:solidFill>
              </a:rPr>
              <a:t>1周后计费</a:t>
            </a:r>
            <a:r>
              <a:rPr lang="zh-CN" altLang="en-US" sz="1800" dirty="0">
                <a:solidFill>
                  <a:srgbClr val="0000FF"/>
                </a:solidFill>
              </a:rPr>
              <a:t>，须预交一年的租金和押金（押金可抵作第</a:t>
            </a:r>
            <a:r>
              <a:rPr lang="en-US" altLang="zh-CN" sz="1800" dirty="0">
                <a:solidFill>
                  <a:srgbClr val="0000FF"/>
                </a:solidFill>
              </a:rPr>
              <a:t>5年的租金</a:t>
            </a:r>
            <a:r>
              <a:rPr lang="zh-CN" altLang="en-US" sz="1800" dirty="0">
                <a:solidFill>
                  <a:srgbClr val="0000FF"/>
                </a:solidFill>
              </a:rPr>
              <a:t>）， 租赁期为</a:t>
            </a:r>
            <a:r>
              <a:rPr lang="en-US" altLang="zh-CN" sz="1800" dirty="0">
                <a:solidFill>
                  <a:srgbClr val="0000FF"/>
                </a:solidFill>
              </a:rPr>
              <a:t>5年</a:t>
            </a:r>
            <a:r>
              <a:rPr lang="zh-CN" altLang="en-US" sz="1800" dirty="0">
                <a:solidFill>
                  <a:srgbClr val="0000FF"/>
                </a:solidFill>
              </a:rPr>
              <a:t>；</a:t>
            </a:r>
            <a:endParaRPr lang="en-US" altLang="zh-CN" sz="1800" dirty="0">
              <a:solidFill>
                <a:srgbClr val="0000FF"/>
              </a:solidFill>
            </a:endParaRPr>
          </a:p>
          <a:p>
            <a:endParaRPr lang="zh-CN" altLang="en-US" sz="2400" dirty="0"/>
          </a:p>
          <a:p>
            <a:pPr>
              <a:buNone/>
            </a:pPr>
            <a:endParaRPr lang="en-US" altLang="zh-CN" sz="2000" b="1" dirty="0">
              <a:solidFill>
                <a:srgbClr val="FF0000"/>
              </a:solidFill>
              <a:latin typeface="宋体" panose="02010600030101010101" pitchFamily="2" charset="-122"/>
              <a:sym typeface="Wingdings" panose="05000000000000000000" pitchFamily="2" charset="2"/>
            </a:endParaRPr>
          </a:p>
        </p:txBody>
      </p:sp>
      <p:sp>
        <p:nvSpPr>
          <p:cNvPr id="13316" name="文本框 1"/>
          <p:cNvSpPr txBox="1"/>
          <p:nvPr/>
        </p:nvSpPr>
        <p:spPr>
          <a:xfrm>
            <a:off x="4130675" y="-19367500"/>
            <a:ext cx="2540000" cy="11796713"/>
          </a:xfrm>
          <a:prstGeom prst="rect">
            <a:avLst/>
          </a:prstGeom>
          <a:noFill/>
          <a:ln w="9525">
            <a:noFill/>
          </a:ln>
        </p:spPr>
        <p:txBody>
          <a:bodyPr>
            <a:spAutoFit/>
          </a:bodyPr>
          <a:p>
            <a:r>
              <a:rPr lang="zh-CN" altLang="en-US" dirty="0">
                <a:latin typeface="Arial" panose="020B0604020202020204" pitchFamily="34" charset="0"/>
              </a:rPr>
              <a:t>  学习班小结</a:t>
            </a:r>
            <a:endParaRPr lang="zh-CN" altLang="en-US" dirty="0">
              <a:latin typeface="Arial" panose="020B0604020202020204" pitchFamily="34" charset="0"/>
            </a:endParaRPr>
          </a:p>
          <a:p>
            <a:r>
              <a:rPr lang="zh-CN" altLang="en-US" dirty="0">
                <a:latin typeface="Arial" panose="020B0604020202020204" pitchFamily="34" charset="0"/>
              </a:rPr>
              <a:t>       本期价值营销学习班通过对话，使大家对同一问题的认识获得了不同视角的思考。</a:t>
            </a:r>
            <a:endParaRPr lang="zh-CN" altLang="en-US" dirty="0">
              <a:latin typeface="Arial" panose="020B0604020202020204" pitchFamily="34" charset="0"/>
            </a:endParaRPr>
          </a:p>
          <a:p>
            <a:r>
              <a:rPr lang="zh-CN" altLang="en-US" dirty="0">
                <a:latin typeface="Arial" panose="020B0604020202020204" pitchFamily="34" charset="0"/>
              </a:rPr>
              <a:t>       现在我对价值营销涉及的几个问题小结如下：</a:t>
            </a:r>
            <a:endParaRPr lang="zh-CN" altLang="en-US" dirty="0">
              <a:latin typeface="Arial" panose="020B0604020202020204" pitchFamily="34" charset="0"/>
            </a:endParaRPr>
          </a:p>
          <a:p>
            <a:r>
              <a:rPr lang="zh-CN" altLang="en-US" dirty="0">
                <a:latin typeface="Arial" panose="020B0604020202020204" pitchFamily="34" charset="0"/>
              </a:rPr>
              <a:t>一、要把旧机升级作为“价值营销”的市场突破口！</a:t>
            </a:r>
            <a:endParaRPr lang="zh-CN" altLang="en-US" dirty="0">
              <a:latin typeface="Arial" panose="020B0604020202020204" pitchFamily="34" charset="0"/>
            </a:endParaRPr>
          </a:p>
          <a:p>
            <a:r>
              <a:rPr lang="zh-CN" altLang="en-US" dirty="0">
                <a:latin typeface="Arial" panose="020B0604020202020204" pitchFamily="34" charset="0"/>
              </a:rPr>
              <a:t>      当前净水行业增长放缓，这意味着未来增量市场竞争将日趋激烈。</a:t>
            </a:r>
            <a:endParaRPr lang="zh-CN" altLang="en-US" dirty="0">
              <a:latin typeface="Arial" panose="020B0604020202020204" pitchFamily="34" charset="0"/>
            </a:endParaRPr>
          </a:p>
          <a:p>
            <a:r>
              <a:rPr lang="zh-CN" altLang="en-US" dirty="0">
                <a:latin typeface="Arial" panose="020B0604020202020204" pitchFamily="34" charset="0"/>
              </a:rPr>
              <a:t>       因此我们抢先抓存量市场中旧机的升级换代（如旧开水器、饮水台、桶装水升级） ，这有利我们生存和差异化发展！</a:t>
            </a:r>
            <a:endParaRPr lang="zh-CN" altLang="en-US" dirty="0">
              <a:latin typeface="Arial" panose="020B0604020202020204" pitchFamily="34" charset="0"/>
            </a:endParaRPr>
          </a:p>
          <a:p>
            <a:r>
              <a:rPr lang="zh-CN" altLang="en-US" dirty="0">
                <a:latin typeface="Arial" panose="020B0604020202020204" pitchFamily="34" charset="0"/>
              </a:rPr>
              <a:t>       另一方面旧机升级后带来的用户对新旧对比的体验将有利支持我们打造口碑，这对后续创牌十分有益！</a:t>
            </a:r>
            <a:endParaRPr lang="zh-CN" altLang="en-US" dirty="0">
              <a:latin typeface="Arial" panose="020B0604020202020204" pitchFamily="34" charset="0"/>
            </a:endParaRPr>
          </a:p>
          <a:p>
            <a:r>
              <a:rPr lang="zh-CN" altLang="en-US" dirty="0">
                <a:latin typeface="Arial" panose="020B0604020202020204" pitchFamily="34" charset="0"/>
              </a:rPr>
              <a:t>       因此我们要牢牢抓住“旧机升级”这个市场突破口！</a:t>
            </a:r>
            <a:endParaRPr lang="zh-CN" altLang="en-US" dirty="0">
              <a:latin typeface="Arial" panose="020B0604020202020204" pitchFamily="34" charset="0"/>
            </a:endParaRPr>
          </a:p>
          <a:p>
            <a:endParaRPr lang="zh-CN" altLang="en-US" dirty="0">
              <a:latin typeface="Arial" panose="020B0604020202020204" pitchFamily="34" charset="0"/>
            </a:endParaRPr>
          </a:p>
          <a:p>
            <a:r>
              <a:rPr lang="zh-CN" altLang="en-US" dirty="0">
                <a:latin typeface="Arial" panose="020B0604020202020204" pitchFamily="34" charset="0"/>
              </a:rPr>
              <a:t>二、租赁模式是行之有效的“价值营销”模式！</a:t>
            </a:r>
            <a:endParaRPr lang="zh-CN" altLang="en-US" dirty="0">
              <a:latin typeface="Arial" panose="020B0604020202020204" pitchFamily="34" charset="0"/>
            </a:endParaRPr>
          </a:p>
          <a:p>
            <a:r>
              <a:rPr lang="zh-CN" altLang="en-US" dirty="0">
                <a:latin typeface="Arial" panose="020B0604020202020204" pitchFamily="34" charset="0"/>
              </a:rPr>
              <a:t>       宏观产能过剩必然导致激烈的价格竞争；</a:t>
            </a:r>
            <a:endParaRPr lang="zh-CN" altLang="en-US" dirty="0">
              <a:latin typeface="Arial" panose="020B0604020202020204" pitchFamily="34" charset="0"/>
            </a:endParaRPr>
          </a:p>
          <a:p>
            <a:r>
              <a:rPr lang="zh-CN" altLang="en-US" dirty="0">
                <a:latin typeface="Arial" panose="020B0604020202020204" pitchFamily="34" charset="0"/>
              </a:rPr>
              <a:t>      然“免费升级、节支分成”的租赁模式，不仅可以帮助我们有效地避开产品的价格竞争；而且通过“节支分成”更能彰现我们产品为用户创造的价值。</a:t>
            </a:r>
            <a:endParaRPr lang="zh-CN" altLang="en-US" dirty="0">
              <a:latin typeface="Arial" panose="020B0604020202020204" pitchFamily="34" charset="0"/>
            </a:endParaRPr>
          </a:p>
          <a:p>
            <a:r>
              <a:rPr lang="zh-CN" altLang="en-US" dirty="0">
                <a:latin typeface="Arial" panose="020B0604020202020204" pitchFamily="34" charset="0"/>
              </a:rPr>
              <a:t>        即租赁模式是我们发挥产品价值优势的一个好载体！目前“免费升级、节支分成”的租赁模式在</a:t>
            </a:r>
            <a:endParaRPr lang="zh-CN" altLang="en-US"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Picture 2" descr="1117"/>
          <p:cNvPicPr>
            <a:picLocks noChangeAspect="1"/>
          </p:cNvPicPr>
          <p:nvPr/>
        </p:nvPicPr>
        <p:blipFill>
          <a:blip r:embed="rId1"/>
          <a:stretch>
            <a:fillRect/>
          </a:stretch>
        </p:blipFill>
        <p:spPr>
          <a:xfrm>
            <a:off x="0" y="0"/>
            <a:ext cx="10798175" cy="7199313"/>
          </a:xfrm>
          <a:prstGeom prst="rect">
            <a:avLst/>
          </a:prstGeom>
          <a:noFill/>
          <a:ln w="9525">
            <a:noFill/>
          </a:ln>
        </p:spPr>
      </p:pic>
      <p:sp>
        <p:nvSpPr>
          <p:cNvPr id="14339" name="Rectangle 3"/>
          <p:cNvSpPr>
            <a:spLocks noGrp="1"/>
          </p:cNvSpPr>
          <p:nvPr>
            <p:ph type="body"/>
          </p:nvPr>
        </p:nvSpPr>
        <p:spPr>
          <a:xfrm>
            <a:off x="1511300" y="215900"/>
            <a:ext cx="7397750" cy="906463"/>
          </a:xfrm>
          <a:ln/>
        </p:spPr>
        <p:txBody>
          <a:bodyPr vert="horz" wrap="square" lIns="101920" tIns="50961" rIns="101920" bIns="50961" anchor="t"/>
          <a:p>
            <a:pPr algn="ctr" eaLnBrk="1" hangingPunct="1">
              <a:buNone/>
            </a:pPr>
            <a:r>
              <a:rPr lang="en-US" altLang="zh-CN" sz="2800" b="1" dirty="0">
                <a:solidFill>
                  <a:srgbClr val="00B0F0"/>
                </a:solidFill>
                <a:latin typeface="宋体" panose="02010600030101010101" pitchFamily="2" charset="-122"/>
              </a:rPr>
              <a:t>·桶装水替代的租赁</a:t>
            </a:r>
            <a:r>
              <a:rPr lang="zh-CN" altLang="en-US" sz="2800" b="1" dirty="0">
                <a:solidFill>
                  <a:srgbClr val="00B0F0"/>
                </a:solidFill>
                <a:latin typeface="宋体" panose="02010600030101010101" pitchFamily="2" charset="-122"/>
              </a:rPr>
              <a:t>案例</a:t>
            </a:r>
            <a:r>
              <a:rPr lang="en-US" altLang="zh-CN" sz="2800" b="1" dirty="0">
                <a:solidFill>
                  <a:srgbClr val="00B0F0"/>
                </a:solidFill>
                <a:latin typeface="宋体" panose="02010600030101010101" pitchFamily="2" charset="-122"/>
              </a:rPr>
              <a:t>·</a:t>
            </a:r>
            <a:endParaRPr lang="en-US" altLang="zh-CN" sz="2800" b="1" dirty="0">
              <a:solidFill>
                <a:srgbClr val="00B0F0"/>
              </a:solidFill>
              <a:latin typeface="宋体" panose="02010600030101010101" pitchFamily="2" charset="-122"/>
            </a:endParaRPr>
          </a:p>
        </p:txBody>
      </p:sp>
      <p:sp>
        <p:nvSpPr>
          <p:cNvPr id="14340" name="文本框 1"/>
          <p:cNvSpPr txBox="1"/>
          <p:nvPr/>
        </p:nvSpPr>
        <p:spPr>
          <a:xfrm>
            <a:off x="1152525" y="935038"/>
            <a:ext cx="8229600" cy="5076825"/>
          </a:xfrm>
          <a:prstGeom prst="rect">
            <a:avLst/>
          </a:prstGeom>
          <a:noFill/>
          <a:ln w="9525">
            <a:noFill/>
          </a:ln>
        </p:spPr>
        <p:txBody>
          <a:bodyPr>
            <a:spAutoFit/>
          </a:bodyPr>
          <a:p>
            <a:pPr>
              <a:spcBef>
                <a:spcPct val="0"/>
              </a:spcBef>
            </a:pPr>
            <a:r>
              <a:rPr lang="en-US" altLang="zh-CN" sz="1800" dirty="0">
                <a:latin typeface="宋体" panose="02010600030101010101" pitchFamily="2" charset="-122"/>
              </a:rPr>
              <a:t>    </a:t>
            </a:r>
            <a:r>
              <a:rPr lang="zh-CN" altLang="en-US" sz="1800" b="1" dirty="0">
                <a:solidFill>
                  <a:srgbClr val="FF0000"/>
                </a:solidFill>
                <a:latin typeface="宋体" panose="02010600030101010101" pitchFamily="2" charset="-122"/>
              </a:rPr>
              <a:t>万科旗下珠海万翼网络科技有限公司</a:t>
            </a:r>
            <a:endParaRPr lang="zh-CN" altLang="en-US" sz="1800" b="1" dirty="0">
              <a:solidFill>
                <a:srgbClr val="FF0000"/>
              </a:solidFill>
              <a:latin typeface="宋体" panose="02010600030101010101" pitchFamily="2" charset="-122"/>
            </a:endParaRPr>
          </a:p>
          <a:p>
            <a:pPr>
              <a:spcBef>
                <a:spcPct val="0"/>
              </a:spcBef>
            </a:pPr>
            <a:r>
              <a:rPr lang="zh-CN" altLang="en-US" sz="1800" b="1" dirty="0">
                <a:solidFill>
                  <a:srgbClr val="FF0000"/>
                </a:solidFill>
                <a:latin typeface="宋体" panose="02010600030101010101" pitchFamily="2" charset="-122"/>
              </a:rPr>
              <a:t>    </a:t>
            </a:r>
            <a:r>
              <a:rPr lang="zh-CN" altLang="en-US" sz="1800" dirty="0">
                <a:latin typeface="宋体" panose="02010600030101010101" pitchFamily="2" charset="-122"/>
              </a:rPr>
              <a:t>位于</a:t>
            </a:r>
            <a:r>
              <a:rPr lang="en-US" altLang="zh-CN" sz="1800" dirty="0">
                <a:latin typeface="宋体" panose="02010600030101010101" pitchFamily="2" charset="-122"/>
              </a:rPr>
              <a:t>深圳南山区科技园,</a:t>
            </a:r>
            <a:r>
              <a:rPr lang="zh-CN" altLang="en-US" sz="1800" dirty="0">
                <a:latin typeface="宋体" panose="02010600030101010101" pitchFamily="2" charset="-122"/>
              </a:rPr>
              <a:t>员工</a:t>
            </a:r>
            <a:r>
              <a:rPr lang="en-US" altLang="zh-CN" sz="1800" b="1" dirty="0">
                <a:solidFill>
                  <a:srgbClr val="0000FF"/>
                </a:solidFill>
                <a:latin typeface="宋体" panose="02010600030101010101" pitchFamily="2" charset="-122"/>
              </a:rPr>
              <a:t>450</a:t>
            </a:r>
            <a:r>
              <a:rPr lang="zh-CN" altLang="en-US" sz="1800" b="1" dirty="0">
                <a:solidFill>
                  <a:srgbClr val="0000FF"/>
                </a:solidFill>
                <a:latin typeface="宋体" panose="02010600030101010101" pitchFamily="2" charset="-122"/>
              </a:rPr>
              <a:t>人</a:t>
            </a:r>
            <a:r>
              <a:rPr lang="en-US" altLang="zh-CN" sz="1800" b="1" dirty="0">
                <a:solidFill>
                  <a:srgbClr val="0000FF"/>
                </a:solidFill>
                <a:latin typeface="宋体" panose="02010600030101010101" pitchFamily="2" charset="-122"/>
              </a:rPr>
              <a:t>,</a:t>
            </a:r>
            <a:r>
              <a:rPr lang="zh-CN" altLang="en-US" sz="1800" dirty="0">
                <a:latin typeface="宋体" panose="02010600030101010101" pitchFamily="2" charset="-122"/>
              </a:rPr>
              <a:t>。</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a:t>
            </a:r>
            <a:r>
              <a:rPr lang="zh-CN" altLang="en-US" sz="1800" dirty="0">
                <a:latin typeface="宋体" panose="02010600030101010101" pitchFamily="2" charset="-122"/>
              </a:rPr>
              <a:t>若其用桶装水饮水</a:t>
            </a:r>
            <a:r>
              <a:rPr lang="en-US" altLang="zh-CN" sz="1800" dirty="0">
                <a:latin typeface="宋体" panose="02010600030101010101" pitchFamily="2" charset="-122"/>
              </a:rPr>
              <a:t>,</a:t>
            </a:r>
            <a:r>
              <a:rPr lang="zh-CN" altLang="en-US" sz="1800" dirty="0">
                <a:latin typeface="宋体" panose="02010600030101010101" pitchFamily="2" charset="-122"/>
              </a:rPr>
              <a:t>每天需桶装水</a:t>
            </a:r>
            <a:r>
              <a:rPr lang="en-US" altLang="zh-CN" sz="1800" dirty="0">
                <a:latin typeface="宋体" panose="02010600030101010101" pitchFamily="2" charset="-122"/>
              </a:rPr>
              <a:t>18</a:t>
            </a:r>
            <a:r>
              <a:rPr lang="zh-CN" altLang="en-US" sz="1800" dirty="0">
                <a:latin typeface="宋体" panose="02010600030101010101" pitchFamily="2" charset="-122"/>
              </a:rPr>
              <a:t>桶，每桶按</a:t>
            </a:r>
            <a:r>
              <a:rPr lang="en-US" altLang="zh-CN" sz="1800" dirty="0">
                <a:latin typeface="宋体" panose="02010600030101010101" pitchFamily="2" charset="-122"/>
              </a:rPr>
              <a:t>10</a:t>
            </a:r>
            <a:r>
              <a:rPr lang="zh-CN" altLang="en-US" sz="1800" dirty="0">
                <a:latin typeface="宋体" panose="02010600030101010101" pitchFamily="2" charset="-122"/>
              </a:rPr>
              <a:t>元计，每月桶装水费</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18</a:t>
            </a:r>
            <a:r>
              <a:rPr lang="zh-CN" altLang="en-US" sz="1800" dirty="0">
                <a:latin typeface="宋体" panose="02010600030101010101" pitchFamily="2" charset="-122"/>
              </a:rPr>
              <a:t>*</a:t>
            </a:r>
            <a:r>
              <a:rPr lang="en-US" altLang="zh-CN" sz="1800" dirty="0">
                <a:latin typeface="宋体" panose="02010600030101010101" pitchFamily="2" charset="-122"/>
              </a:rPr>
              <a:t>22</a:t>
            </a:r>
            <a:r>
              <a:rPr lang="zh-CN" altLang="en-US" sz="1800" dirty="0">
                <a:latin typeface="宋体" panose="02010600030101010101" pitchFamily="2" charset="-122"/>
              </a:rPr>
              <a:t>*</a:t>
            </a:r>
            <a:r>
              <a:rPr lang="en-US" altLang="zh-CN" sz="1800" dirty="0">
                <a:latin typeface="宋体" panose="02010600030101010101" pitchFamily="2" charset="-122"/>
              </a:rPr>
              <a:t>10=3960</a:t>
            </a:r>
            <a:r>
              <a:rPr lang="zh-CN" altLang="en-US" sz="1800" dirty="0">
                <a:latin typeface="宋体" panose="02010600030101010101" pitchFamily="2" charset="-122"/>
              </a:rPr>
              <a:t>元，每年桶装水费</a:t>
            </a:r>
            <a:r>
              <a:rPr lang="en-US" altLang="zh-CN" sz="1800" dirty="0">
                <a:latin typeface="宋体" panose="02010600030101010101" pitchFamily="2" charset="-122"/>
              </a:rPr>
              <a:t>3960</a:t>
            </a:r>
            <a:r>
              <a:rPr lang="zh-CN" altLang="en-US" sz="1800" dirty="0">
                <a:latin typeface="宋体" panose="02010600030101010101" pitchFamily="2" charset="-122"/>
              </a:rPr>
              <a:t>*</a:t>
            </a:r>
            <a:r>
              <a:rPr lang="en-US" altLang="zh-CN" sz="1800" dirty="0">
                <a:latin typeface="宋体" panose="02010600030101010101" pitchFamily="2" charset="-122"/>
              </a:rPr>
              <a:t>12=</a:t>
            </a:r>
            <a:r>
              <a:rPr lang="en-US" altLang="zh-CN" sz="1800" b="1" dirty="0">
                <a:latin typeface="宋体" panose="02010600030101010101" pitchFamily="2" charset="-122"/>
              </a:rPr>
              <a:t>47520</a:t>
            </a:r>
            <a:r>
              <a:rPr lang="zh-CN" altLang="en-US" sz="1800" b="1" dirty="0">
                <a:latin typeface="宋体" panose="02010600030101010101" pitchFamily="2" charset="-122"/>
              </a:rPr>
              <a:t>元</a:t>
            </a:r>
            <a:r>
              <a:rPr lang="en-US" altLang="zh-CN" sz="1800" b="1" dirty="0">
                <a:latin typeface="宋体" panose="02010600030101010101" pitchFamily="2" charset="-122"/>
              </a:rPr>
              <a:t>/年</a:t>
            </a:r>
            <a:r>
              <a:rPr lang="zh-CN" altLang="en-US" sz="1800" dirty="0">
                <a:latin typeface="宋体" panose="02010600030101010101" pitchFamily="2" charset="-122"/>
              </a:rPr>
              <a:t>。</a:t>
            </a:r>
            <a:endParaRPr lang="en-US" altLang="zh-CN" sz="1800" dirty="0">
              <a:latin typeface="宋体" panose="02010600030101010101" pitchFamily="2" charset="-122"/>
            </a:endParaRPr>
          </a:p>
          <a:p>
            <a:pPr>
              <a:spcBef>
                <a:spcPct val="0"/>
              </a:spcBef>
            </a:pP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a:t>
            </a:r>
            <a:r>
              <a:rPr lang="en-US" altLang="zh-CN" sz="1800" b="1" dirty="0">
                <a:latin typeface="宋体" panose="02010600030101010101" pitchFamily="2" charset="-122"/>
              </a:rPr>
              <a:t>2018年</a:t>
            </a:r>
            <a:r>
              <a:rPr lang="en-US" altLang="zh-CN" sz="1800" dirty="0">
                <a:latin typeface="宋体" panose="02010600030101010101" pitchFamily="2" charset="-122"/>
              </a:rPr>
              <a:t>该公司</a:t>
            </a:r>
            <a:r>
              <a:rPr lang="zh-CN" altLang="en-US" sz="1800" dirty="0">
                <a:latin typeface="宋体" panose="02010600030101010101" pitchFamily="2" charset="-122"/>
              </a:rPr>
              <a:t>租赁英尼克英姿</a:t>
            </a:r>
            <a:r>
              <a:rPr lang="en-US" altLang="zh-CN" sz="1800" dirty="0">
                <a:latin typeface="宋体" panose="02010600030101010101" pitchFamily="2" charset="-122"/>
              </a:rPr>
              <a:t>22</a:t>
            </a:r>
            <a:r>
              <a:rPr lang="zh-CN" altLang="en-US" sz="1800" dirty="0">
                <a:latin typeface="宋体" panose="02010600030101010101" pitchFamily="2" charset="-122"/>
              </a:rPr>
              <a:t>机器</a:t>
            </a:r>
            <a:r>
              <a:rPr lang="en-US" altLang="zh-CN" sz="1800" dirty="0">
                <a:latin typeface="宋体" panose="02010600030101010101" pitchFamily="2" charset="-122"/>
              </a:rPr>
              <a:t>3</a:t>
            </a:r>
            <a:r>
              <a:rPr lang="zh-CN" altLang="en-US" sz="1800" dirty="0">
                <a:latin typeface="宋体" panose="02010600030101010101" pitchFamily="2" charset="-122"/>
              </a:rPr>
              <a:t>台，</a:t>
            </a:r>
            <a:r>
              <a:rPr lang="zh-CN" altLang="en-US" sz="1800" b="1" dirty="0">
                <a:latin typeface="宋体" panose="02010600030101010101" pitchFamily="2" charset="-122"/>
              </a:rPr>
              <a:t>租赁费</a:t>
            </a:r>
            <a:r>
              <a:rPr lang="en-US" altLang="zh-CN" sz="1800" b="1" dirty="0">
                <a:latin typeface="宋体" panose="02010600030101010101" pitchFamily="2" charset="-122"/>
              </a:rPr>
              <a:t>5000</a:t>
            </a:r>
            <a:r>
              <a:rPr lang="zh-CN" altLang="en-US" sz="1800" b="1" dirty="0">
                <a:latin typeface="宋体" panose="02010600030101010101" pitchFamily="2" charset="-122"/>
              </a:rPr>
              <a:t>元</a:t>
            </a:r>
            <a:r>
              <a:rPr lang="en-US" altLang="zh-CN" sz="1800" b="1" dirty="0">
                <a:latin typeface="宋体" panose="02010600030101010101" pitchFamily="2" charset="-122"/>
              </a:rPr>
              <a:t>/台.年</a:t>
            </a:r>
            <a:r>
              <a:rPr lang="zh-CN" altLang="en-US" sz="1800" dirty="0">
                <a:latin typeface="宋体" panose="02010600030101010101" pitchFamily="2" charset="-122"/>
              </a:rPr>
              <a:t>，</a:t>
            </a:r>
            <a:r>
              <a:rPr lang="en-US" altLang="zh-CN" sz="1800" dirty="0">
                <a:latin typeface="宋体" panose="02010600030101010101" pitchFamily="2" charset="-122"/>
              </a:rPr>
              <a:t>3台机租赁</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费合计为</a:t>
            </a:r>
            <a:r>
              <a:rPr lang="en-US" altLang="zh-CN" sz="1800" b="1" dirty="0">
                <a:solidFill>
                  <a:srgbClr val="0000FF"/>
                </a:solidFill>
                <a:latin typeface="宋体" panose="02010600030101010101" pitchFamily="2" charset="-122"/>
              </a:rPr>
              <a:t>15000元/年</a:t>
            </a:r>
            <a:r>
              <a:rPr lang="en-US" altLang="zh-CN" sz="1800" dirty="0">
                <a:latin typeface="宋体" panose="02010600030101010101" pitchFamily="2" charset="-122"/>
              </a:rPr>
              <a:t>;</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英尼克直饮机租赁费仅为桶装水费的</a:t>
            </a:r>
            <a:r>
              <a:rPr lang="en-US" altLang="zh-CN" sz="1800" b="1" dirty="0">
                <a:solidFill>
                  <a:srgbClr val="0000FF"/>
                </a:solidFill>
                <a:latin typeface="宋体" panose="02010600030101010101" pitchFamily="2" charset="-122"/>
              </a:rPr>
              <a:t>31.56%;</a:t>
            </a:r>
            <a:endParaRPr lang="en-US" altLang="zh-CN" sz="1800" b="1" dirty="0">
              <a:solidFill>
                <a:srgbClr val="0000FF"/>
              </a:solidFill>
              <a:latin typeface="宋体" panose="02010600030101010101" pitchFamily="2" charset="-122"/>
            </a:endParaRPr>
          </a:p>
          <a:p>
            <a:pPr>
              <a:spcBef>
                <a:spcPct val="0"/>
              </a:spcBef>
            </a:pPr>
            <a:endParaRPr lang="en-US" altLang="zh-CN" sz="1800" b="1" dirty="0">
              <a:solidFill>
                <a:srgbClr val="0000FF"/>
              </a:solidFill>
              <a:latin typeface="宋体" panose="02010600030101010101" pitchFamily="2" charset="-122"/>
            </a:endParaRPr>
          </a:p>
          <a:p>
            <a:pPr>
              <a:spcBef>
                <a:spcPct val="0"/>
              </a:spcBef>
            </a:pPr>
            <a:r>
              <a:rPr lang="en-US" altLang="zh-CN" sz="1800" b="1" dirty="0">
                <a:solidFill>
                  <a:srgbClr val="0000FF"/>
                </a:solidFill>
                <a:latin typeface="宋体" panose="02010600030101010101" pitchFamily="2" charset="-122"/>
              </a:rPr>
              <a:t>    </a:t>
            </a:r>
            <a:r>
              <a:rPr lang="en-US" altLang="zh-CN" sz="1800" dirty="0">
                <a:latin typeface="宋体" panose="02010600030101010101" pitchFamily="2" charset="-122"/>
              </a:rPr>
              <a:t>3</a:t>
            </a:r>
            <a:r>
              <a:rPr lang="zh-CN" altLang="en-US" sz="1800" dirty="0">
                <a:latin typeface="宋体" panose="02010600030101010101" pitchFamily="2" charset="-122"/>
              </a:rPr>
              <a:t>年租赁费用累计为</a:t>
            </a:r>
            <a:r>
              <a:rPr lang="en-US" altLang="zh-CN" sz="1800" b="1" dirty="0">
                <a:latin typeface="宋体" panose="02010600030101010101" pitchFamily="2" charset="-122"/>
              </a:rPr>
              <a:t>45000</a:t>
            </a:r>
            <a:r>
              <a:rPr lang="zh-CN" altLang="en-US" sz="1800" b="1" dirty="0">
                <a:latin typeface="宋体" panose="02010600030101010101" pitchFamily="2" charset="-122"/>
              </a:rPr>
              <a:t>元</a:t>
            </a:r>
            <a:r>
              <a:rPr lang="zh-CN" altLang="en-US" sz="1800" dirty="0">
                <a:latin typeface="宋体" panose="02010600030101010101" pitchFamily="2" charset="-122"/>
              </a:rPr>
              <a:t>；而</a:t>
            </a:r>
            <a:r>
              <a:rPr lang="en-US" altLang="zh-CN" sz="1800" dirty="0">
                <a:latin typeface="宋体" panose="02010600030101010101" pitchFamily="2" charset="-122"/>
              </a:rPr>
              <a:t>3</a:t>
            </a:r>
            <a:r>
              <a:rPr lang="zh-CN" altLang="en-US" sz="1800" dirty="0">
                <a:latin typeface="宋体" panose="02010600030101010101" pitchFamily="2" charset="-122"/>
              </a:rPr>
              <a:t>年桶装水费累计为</a:t>
            </a:r>
            <a:r>
              <a:rPr lang="en-US" altLang="zh-CN" sz="1800" dirty="0">
                <a:latin typeface="宋体" panose="02010600030101010101" pitchFamily="2" charset="-122"/>
              </a:rPr>
              <a:t>47520*3=</a:t>
            </a:r>
            <a:r>
              <a:rPr lang="en-US" altLang="zh-CN" sz="1800" b="1" dirty="0">
                <a:latin typeface="宋体" panose="02010600030101010101" pitchFamily="2" charset="-122"/>
              </a:rPr>
              <a:t>142560</a:t>
            </a:r>
            <a:r>
              <a:rPr lang="zh-CN" altLang="en-US" sz="1800" b="1" dirty="0">
                <a:latin typeface="宋体" panose="02010600030101010101" pitchFamily="2" charset="-122"/>
              </a:rPr>
              <a:t>元</a:t>
            </a:r>
            <a:r>
              <a:rPr lang="zh-CN" altLang="en-US" sz="1800" dirty="0">
                <a:latin typeface="宋体" panose="02010600030101010101" pitchFamily="2" charset="-122"/>
              </a:rPr>
              <a:t>；</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租赁3年可</a:t>
            </a:r>
            <a:r>
              <a:rPr lang="zh-CN" altLang="en-US" sz="1800" dirty="0">
                <a:latin typeface="宋体" panose="02010600030101010101" pitchFamily="2" charset="-122"/>
              </a:rPr>
              <a:t>为万科公司</a:t>
            </a:r>
            <a:r>
              <a:rPr lang="zh-CN" altLang="en-US" sz="1800" b="1" dirty="0">
                <a:latin typeface="宋体" panose="02010600030101010101" pitchFamily="2" charset="-122"/>
              </a:rPr>
              <a:t>节约桶装水费</a:t>
            </a:r>
            <a:r>
              <a:rPr lang="en-US" altLang="zh-CN" sz="1800" b="1" dirty="0">
                <a:solidFill>
                  <a:srgbClr val="0000FF"/>
                </a:solidFill>
                <a:latin typeface="宋体" panose="02010600030101010101" pitchFamily="2" charset="-122"/>
              </a:rPr>
              <a:t>97560元(</a:t>
            </a:r>
            <a:r>
              <a:rPr lang="zh-CN" altLang="en-US" sz="1800" dirty="0">
                <a:latin typeface="宋体" panose="02010600030101010101" pitchFamily="2" charset="-122"/>
              </a:rPr>
              <a:t>尚未计入</a:t>
            </a:r>
            <a:r>
              <a:rPr lang="en-US" altLang="zh-CN" sz="1800" dirty="0">
                <a:latin typeface="宋体" panose="02010600030101010101" pitchFamily="2" charset="-122"/>
              </a:rPr>
              <a:t>为其节支的电费)！</a:t>
            </a:r>
            <a:endParaRPr lang="en-US" altLang="zh-CN" sz="1800" dirty="0">
              <a:latin typeface="宋体" panose="02010600030101010101" pitchFamily="2" charset="-122"/>
            </a:endParaRPr>
          </a:p>
          <a:p>
            <a:pPr>
              <a:spcBef>
                <a:spcPct val="0"/>
              </a:spcBef>
            </a:pPr>
            <a:endParaRPr lang="en-US" altLang="zh-CN" sz="1800" dirty="0">
              <a:latin typeface="宋体" panose="02010600030101010101" pitchFamily="2" charset="-122"/>
            </a:endParaRPr>
          </a:p>
          <a:p>
            <a:pPr>
              <a:spcBef>
                <a:spcPct val="0"/>
              </a:spcBef>
            </a:pPr>
            <a:r>
              <a:rPr lang="zh-CN" altLang="en-US" sz="1800" dirty="0">
                <a:latin typeface="宋体" panose="02010600030101010101" pitchFamily="2" charset="-122"/>
              </a:rPr>
              <a:t>    珠海万翼网络科技有限公司测算比较后决定：</a:t>
            </a:r>
            <a:r>
              <a:rPr lang="zh-CN" altLang="en-US" sz="1800" dirty="0">
                <a:solidFill>
                  <a:srgbClr val="0000FF"/>
                </a:solidFill>
                <a:latin typeface="宋体" panose="02010600030101010101" pitchFamily="2" charset="-122"/>
              </a:rPr>
              <a:t>将</a:t>
            </a:r>
            <a:r>
              <a:rPr lang="en-US" altLang="zh-CN" sz="1800" dirty="0">
                <a:solidFill>
                  <a:srgbClr val="0000FF"/>
                </a:solidFill>
                <a:latin typeface="宋体" panose="02010600030101010101" pitchFamily="2" charset="-122"/>
              </a:rPr>
              <a:t>3年租金一支性支付</a:t>
            </a:r>
            <a:r>
              <a:rPr lang="en-US" altLang="zh-CN" sz="1800" dirty="0">
                <a:latin typeface="宋体" panose="02010600030101010101" pitchFamily="2" charset="-122"/>
              </a:rPr>
              <a:t>！</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a:t>
            </a:r>
            <a:endParaRPr lang="en-US" altLang="zh-CN" sz="1800" dirty="0">
              <a:latin typeface="宋体" panose="02010600030101010101" pitchFamily="2" charset="-122"/>
            </a:endParaRPr>
          </a:p>
          <a:p>
            <a:pPr>
              <a:spcBef>
                <a:spcPct val="0"/>
              </a:spcBef>
            </a:pPr>
            <a:r>
              <a:rPr lang="en-US" altLang="zh-CN" sz="1800" dirty="0">
                <a:latin typeface="宋体" panose="02010600030101010101" pitchFamily="2" charset="-122"/>
              </a:rPr>
              <a:t>    </a:t>
            </a:r>
            <a:endParaRPr lang="zh-CN" altLang="en-US" sz="1800" b="1" dirty="0">
              <a:solidFill>
                <a:srgbClr val="0000FF"/>
              </a:solidFill>
              <a:latin typeface="宋体" panose="02010600030101010101" pitchFamily="2" charset="-122"/>
            </a:endParaRPr>
          </a:p>
          <a:p>
            <a:pPr>
              <a:spcBef>
                <a:spcPct val="0"/>
              </a:spcBef>
            </a:pPr>
            <a:r>
              <a:rPr lang="zh-CN" altLang="en-US" sz="1800" b="1" dirty="0">
                <a:solidFill>
                  <a:srgbClr val="0000FF"/>
                </a:solidFill>
                <a:latin typeface="宋体" panose="02010600030101010101" pitchFamily="2" charset="-122"/>
              </a:rPr>
              <a:t>    </a:t>
            </a:r>
            <a:endParaRPr lang="zh-CN" altLang="en-US" sz="1800" b="1" dirty="0">
              <a:solidFill>
                <a:srgbClr val="0000FF"/>
              </a:solidFill>
              <a:latin typeface="宋体" panose="02010600030101010101" pitchFamily="2" charset="-122"/>
            </a:endParaRPr>
          </a:p>
          <a:p>
            <a:pPr>
              <a:spcBef>
                <a:spcPct val="0"/>
              </a:spcBef>
            </a:pPr>
            <a:endParaRPr lang="zh-CN" altLang="en-US" sz="1800" b="1" dirty="0">
              <a:latin typeface="宋体" panose="02010600030101010101" pitchFamily="2" charset="-122"/>
            </a:endParaRPr>
          </a:p>
          <a:p>
            <a:pPr>
              <a:spcBef>
                <a:spcPct val="0"/>
              </a:spcBef>
            </a:pPr>
            <a:r>
              <a:rPr lang="zh-CN" altLang="en-US" sz="1800" b="1" dirty="0">
                <a:latin typeface="宋体" panose="02010600030101010101" pitchFamily="2" charset="-122"/>
              </a:rPr>
              <a:t>    </a:t>
            </a:r>
            <a:endParaRPr lang="en-US" altLang="zh-CN" sz="1800" dirty="0">
              <a:latin typeface="宋体" panose="02010600030101010101" pitchFamily="2"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5362" name="Picture 2" descr="1117"/>
          <p:cNvPicPr>
            <a:picLocks noChangeAspect="1"/>
          </p:cNvPicPr>
          <p:nvPr/>
        </p:nvPicPr>
        <p:blipFill>
          <a:blip r:embed="rId1"/>
          <a:stretch>
            <a:fillRect/>
          </a:stretch>
        </p:blipFill>
        <p:spPr>
          <a:xfrm>
            <a:off x="0" y="0"/>
            <a:ext cx="10798175" cy="7199313"/>
          </a:xfrm>
          <a:prstGeom prst="rect">
            <a:avLst/>
          </a:prstGeom>
          <a:noFill/>
          <a:ln w="9525">
            <a:noFill/>
          </a:ln>
        </p:spPr>
      </p:pic>
      <p:sp>
        <p:nvSpPr>
          <p:cNvPr id="15363" name="Rectangle 3"/>
          <p:cNvSpPr>
            <a:spLocks noGrp="1"/>
          </p:cNvSpPr>
          <p:nvPr>
            <p:ph type="body"/>
          </p:nvPr>
        </p:nvSpPr>
        <p:spPr>
          <a:xfrm>
            <a:off x="1511300" y="215900"/>
            <a:ext cx="7397750" cy="906463"/>
          </a:xfrm>
          <a:ln/>
        </p:spPr>
        <p:txBody>
          <a:bodyPr vert="horz" wrap="square" lIns="101920" tIns="50961" rIns="101920" bIns="50961" anchor="t"/>
          <a:p>
            <a:pPr algn="ctr" eaLnBrk="1" hangingPunct="1">
              <a:buNone/>
            </a:pPr>
            <a:r>
              <a:rPr lang="en-US" altLang="zh-CN" sz="2800" b="1" dirty="0">
                <a:solidFill>
                  <a:srgbClr val="00B0F0"/>
                </a:solidFill>
                <a:latin typeface="宋体" panose="02010600030101010101" pitchFamily="2" charset="-122"/>
              </a:rPr>
              <a:t>·</a:t>
            </a:r>
            <a:r>
              <a:rPr lang="zh-CN" altLang="en-US" sz="2800" b="1" dirty="0">
                <a:solidFill>
                  <a:srgbClr val="00B0F0"/>
                </a:solidFill>
                <a:latin typeface="宋体" panose="02010600030101010101" pitchFamily="2" charset="-122"/>
              </a:rPr>
              <a:t>案例照片</a:t>
            </a:r>
            <a:r>
              <a:rPr lang="en-US" altLang="zh-CN" sz="2800" b="1" dirty="0">
                <a:solidFill>
                  <a:srgbClr val="00B0F0"/>
                </a:solidFill>
                <a:latin typeface="宋体" panose="02010600030101010101" pitchFamily="2" charset="-122"/>
              </a:rPr>
              <a:t>·</a:t>
            </a:r>
            <a:endParaRPr lang="en-US" altLang="zh-CN" sz="2800" b="1" dirty="0">
              <a:solidFill>
                <a:srgbClr val="00B0F0"/>
              </a:solidFill>
              <a:latin typeface="宋体" panose="02010600030101010101" pitchFamily="2" charset="-122"/>
            </a:endParaRPr>
          </a:p>
        </p:txBody>
      </p:sp>
      <p:pic>
        <p:nvPicPr>
          <p:cNvPr id="15364" name="Picture 2"/>
          <p:cNvPicPr preferRelativeResize="0"/>
          <p:nvPr/>
        </p:nvPicPr>
        <p:blipFill>
          <a:blip r:embed="rId2"/>
          <a:stretch>
            <a:fillRect/>
          </a:stretch>
        </p:blipFill>
        <p:spPr>
          <a:xfrm>
            <a:off x="287338" y="935038"/>
            <a:ext cx="4105275" cy="2520950"/>
          </a:xfrm>
          <a:prstGeom prst="rect">
            <a:avLst/>
          </a:prstGeom>
          <a:noFill/>
          <a:ln w="9525">
            <a:noFill/>
          </a:ln>
        </p:spPr>
      </p:pic>
      <p:pic>
        <p:nvPicPr>
          <p:cNvPr id="15365" name="Picture 3"/>
          <p:cNvPicPr>
            <a:picLocks noChangeAspect="1"/>
          </p:cNvPicPr>
          <p:nvPr/>
        </p:nvPicPr>
        <p:blipFill>
          <a:blip r:embed="rId3"/>
          <a:stretch>
            <a:fillRect/>
          </a:stretch>
        </p:blipFill>
        <p:spPr>
          <a:xfrm>
            <a:off x="5543550" y="935038"/>
            <a:ext cx="3529013" cy="2520950"/>
          </a:xfrm>
          <a:prstGeom prst="rect">
            <a:avLst/>
          </a:prstGeom>
          <a:noFill/>
          <a:ln w="9525">
            <a:noFill/>
          </a:ln>
        </p:spPr>
      </p:pic>
      <p:pic>
        <p:nvPicPr>
          <p:cNvPr id="15366" name="Picture 4"/>
          <p:cNvPicPr>
            <a:picLocks noChangeAspect="1"/>
          </p:cNvPicPr>
          <p:nvPr/>
        </p:nvPicPr>
        <p:blipFill>
          <a:blip r:embed="rId4"/>
          <a:stretch>
            <a:fillRect/>
          </a:stretch>
        </p:blipFill>
        <p:spPr>
          <a:xfrm>
            <a:off x="287338" y="3743325"/>
            <a:ext cx="4032250" cy="2879725"/>
          </a:xfrm>
          <a:prstGeom prst="rect">
            <a:avLst/>
          </a:prstGeom>
          <a:noFill/>
          <a:ln w="9525">
            <a:noFill/>
          </a:ln>
        </p:spPr>
      </p:pic>
      <p:pic>
        <p:nvPicPr>
          <p:cNvPr id="15367" name="Picture 5"/>
          <p:cNvPicPr>
            <a:picLocks noChangeAspect="1"/>
          </p:cNvPicPr>
          <p:nvPr/>
        </p:nvPicPr>
        <p:blipFill>
          <a:blip r:embed="rId5"/>
          <a:stretch>
            <a:fillRect/>
          </a:stretch>
        </p:blipFill>
        <p:spPr>
          <a:xfrm>
            <a:off x="5543550" y="3816350"/>
            <a:ext cx="3671888" cy="2806700"/>
          </a:xfrm>
          <a:prstGeom prst="rect">
            <a:avLst/>
          </a:prstGeom>
          <a:noFill/>
          <a:ln w="9525">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标题 1"/>
          <p:cNvSpPr>
            <a:spLocks noGrp="1"/>
          </p:cNvSpPr>
          <p:nvPr>
            <p:ph type="title"/>
          </p:nvPr>
        </p:nvSpPr>
        <p:spPr>
          <a:ln/>
        </p:spPr>
        <p:txBody>
          <a:bodyPr vert="horz" wrap="square" lIns="101920" tIns="50961" rIns="101920" bIns="50961" anchor="ctr"/>
          <a:p>
            <a:r>
              <a:rPr lang="zh-CN" altLang="en-US" sz="3600" b="1" dirty="0">
                <a:solidFill>
                  <a:srgbClr val="0000FF"/>
                </a:solidFill>
                <a:cs typeface="Arial" panose="020B0604020202020204" pitchFamily="34" charset="0"/>
              </a:rPr>
              <a:t>“</a:t>
            </a:r>
            <a:r>
              <a:rPr lang="zh-CN" altLang="en-US" sz="3600" b="1" dirty="0">
                <a:solidFill>
                  <a:srgbClr val="0000FF"/>
                </a:solidFill>
              </a:rPr>
              <a:t>节支分成</a:t>
            </a:r>
            <a:r>
              <a:rPr lang="zh-CN" altLang="en-US" sz="3600" b="1" dirty="0">
                <a:solidFill>
                  <a:srgbClr val="0000FF"/>
                </a:solidFill>
                <a:cs typeface="Arial" panose="020B0604020202020204" pitchFamily="34" charset="0"/>
              </a:rPr>
              <a:t>”</a:t>
            </a:r>
            <a:r>
              <a:rPr lang="zh-CN" altLang="en-US" sz="3600" b="1" dirty="0">
                <a:solidFill>
                  <a:srgbClr val="0000FF"/>
                </a:solidFill>
              </a:rPr>
              <a:t>租赁模式的优点</a:t>
            </a:r>
            <a:endParaRPr lang="zh-CN" altLang="en-US" sz="3600" b="1" dirty="0">
              <a:solidFill>
                <a:srgbClr val="0000FF"/>
              </a:solidFill>
            </a:endParaRPr>
          </a:p>
        </p:txBody>
      </p:sp>
      <p:sp>
        <p:nvSpPr>
          <p:cNvPr id="16387" name="内容占位符 2"/>
          <p:cNvSpPr>
            <a:spLocks noGrp="1"/>
          </p:cNvSpPr>
          <p:nvPr>
            <p:ph idx="1"/>
          </p:nvPr>
        </p:nvSpPr>
        <p:spPr>
          <a:ln/>
        </p:spPr>
        <p:txBody>
          <a:bodyPr vert="horz" wrap="square" lIns="101920" tIns="50961" rIns="101920" bIns="50961" anchor="t"/>
          <a:p>
            <a:r>
              <a:rPr lang="en-US" altLang="zh-CN" sz="2000" dirty="0"/>
              <a:t>1</a:t>
            </a:r>
            <a:r>
              <a:rPr lang="zh-CN" altLang="en-US" sz="2000" dirty="0"/>
              <a:t>、</a:t>
            </a:r>
            <a:r>
              <a:rPr lang="zh-CN" altLang="en-US" sz="2000" dirty="0">
                <a:cs typeface="Arial" panose="020B0604020202020204" pitchFamily="34" charset="0"/>
              </a:rPr>
              <a:t>“</a:t>
            </a:r>
            <a:r>
              <a:rPr lang="zh-CN" altLang="en-US" sz="2000" b="1" dirty="0">
                <a:solidFill>
                  <a:srgbClr val="0000FF"/>
                </a:solidFill>
              </a:rPr>
              <a:t>节支分成</a:t>
            </a:r>
            <a:r>
              <a:rPr lang="zh-CN" altLang="en-US" sz="2000" b="1" dirty="0">
                <a:cs typeface="Arial" panose="020B0604020202020204" pitchFamily="34" charset="0"/>
              </a:rPr>
              <a:t>”</a:t>
            </a:r>
            <a:r>
              <a:rPr lang="zh-CN" altLang="en-US" sz="2000" b="1" dirty="0"/>
              <a:t>租赁模式</a:t>
            </a:r>
            <a:r>
              <a:rPr lang="zh-CN" altLang="en-US" sz="2000" dirty="0"/>
              <a:t>的最大优势是</a:t>
            </a:r>
            <a:r>
              <a:rPr lang="zh-CN" altLang="en-US" sz="2000" b="1" dirty="0">
                <a:sym typeface="宋体" panose="02010600030101010101" pitchFamily="2" charset="-122"/>
              </a:rPr>
              <a:t>对用户而言</a:t>
            </a:r>
            <a:r>
              <a:rPr lang="zh-CN" altLang="en-US" sz="2000" dirty="0">
                <a:sym typeface="宋体" panose="02010600030101010101" pitchFamily="2" charset="-122"/>
              </a:rPr>
              <a:t>他</a:t>
            </a:r>
            <a:r>
              <a:rPr lang="zh-CN" altLang="en-US" sz="2000" dirty="0"/>
              <a:t>是“</a:t>
            </a:r>
            <a:r>
              <a:rPr lang="zh-CN" altLang="en-US" sz="2000" b="1" dirty="0">
                <a:solidFill>
                  <a:srgbClr val="FF0000"/>
                </a:solidFill>
              </a:rPr>
              <a:t>免费升级</a:t>
            </a:r>
            <a:r>
              <a:rPr lang="zh-CN" altLang="en-US" sz="2000" dirty="0"/>
              <a:t>”</a:t>
            </a:r>
            <a:r>
              <a:rPr lang="en-US" altLang="zh-CN" sz="2000" dirty="0"/>
              <a:t>,</a:t>
            </a:r>
            <a:r>
              <a:rPr lang="zh-CN" altLang="en-US" sz="2000" dirty="0">
                <a:sym typeface="宋体" panose="02010600030101010101" pitchFamily="2" charset="-122"/>
              </a:rPr>
              <a:t> </a:t>
            </a:r>
            <a:endParaRPr lang="en-US" altLang="zh-CN" sz="2000" dirty="0">
              <a:sym typeface="宋体" panose="02010600030101010101" pitchFamily="2" charset="-122"/>
            </a:endParaRPr>
          </a:p>
          <a:p>
            <a:r>
              <a:rPr lang="en-US" altLang="zh-CN" sz="2000" dirty="0">
                <a:sym typeface="宋体" panose="02010600030101010101" pitchFamily="2" charset="-122"/>
              </a:rPr>
              <a:t>      </a:t>
            </a:r>
            <a:r>
              <a:rPr lang="zh-CN" altLang="en-US" sz="2000" dirty="0">
                <a:sym typeface="宋体" panose="02010600030101010101" pitchFamily="2" charset="-122"/>
              </a:rPr>
              <a:t>北京经销商甚至采用“</a:t>
            </a:r>
            <a:r>
              <a:rPr lang="zh-CN" altLang="en-US" sz="2000" b="1" dirty="0">
                <a:solidFill>
                  <a:srgbClr val="0000FF"/>
                </a:solidFill>
                <a:sym typeface="宋体" panose="02010600030101010101" pitchFamily="2" charset="-122"/>
              </a:rPr>
              <a:t>赠送</a:t>
            </a:r>
            <a:r>
              <a:rPr lang="zh-CN" altLang="en-US" sz="2000" b="1" dirty="0">
                <a:sym typeface="宋体" panose="02010600030101010101" pitchFamily="2" charset="-122"/>
              </a:rPr>
              <a:t>”</a:t>
            </a:r>
            <a:r>
              <a:rPr lang="zh-CN" altLang="en-US" sz="2000" dirty="0">
                <a:sym typeface="宋体" panose="02010600030101010101" pitchFamily="2" charset="-122"/>
              </a:rPr>
              <a:t>方式，让用户没有</a:t>
            </a:r>
            <a:r>
              <a:rPr lang="zh-CN" altLang="en-US" sz="2000" dirty="0">
                <a:cs typeface="Arial" panose="020B0604020202020204" pitchFamily="34" charset="0"/>
                <a:sym typeface="宋体" panose="02010600030101010101" pitchFamily="2" charset="-122"/>
              </a:rPr>
              <a:t>“</a:t>
            </a:r>
            <a:r>
              <a:rPr lang="zh-CN" altLang="en-US" sz="2000" dirty="0">
                <a:sym typeface="宋体" panose="02010600030101010101" pitchFamily="2" charset="-122"/>
              </a:rPr>
              <a:t>投资</a:t>
            </a:r>
            <a:r>
              <a:rPr lang="zh-CN" altLang="en-US" sz="2000" dirty="0">
                <a:cs typeface="Arial" panose="020B0604020202020204" pitchFamily="34" charset="0"/>
                <a:sym typeface="宋体" panose="02010600030101010101" pitchFamily="2" charset="-122"/>
              </a:rPr>
              <a:t>”</a:t>
            </a:r>
            <a:r>
              <a:rPr lang="zh-CN" altLang="en-US" sz="2000" dirty="0">
                <a:sym typeface="宋体" panose="02010600030101010101" pitchFamily="2" charset="-122"/>
              </a:rPr>
              <a:t>和</a:t>
            </a:r>
            <a:r>
              <a:rPr lang="zh-CN" altLang="en-US" sz="2000" dirty="0">
                <a:cs typeface="Arial" panose="020B0604020202020204" pitchFamily="34" charset="0"/>
                <a:sym typeface="宋体" panose="02010600030101010101" pitchFamily="2" charset="-122"/>
              </a:rPr>
              <a:t>“</a:t>
            </a:r>
            <a:r>
              <a:rPr lang="zh-CN" altLang="en-US" sz="2000" dirty="0">
                <a:sym typeface="宋体" panose="02010600030101010101" pitchFamily="2" charset="-122"/>
              </a:rPr>
              <a:t>廉政</a:t>
            </a:r>
            <a:r>
              <a:rPr lang="zh-CN" altLang="en-US" sz="2000" dirty="0">
                <a:cs typeface="Arial" panose="020B0604020202020204" pitchFamily="34" charset="0"/>
                <a:sym typeface="宋体" panose="02010600030101010101" pitchFamily="2" charset="-122"/>
              </a:rPr>
              <a:t>”</a:t>
            </a:r>
            <a:r>
              <a:rPr lang="zh-CN" altLang="en-US" sz="2000" dirty="0">
                <a:sym typeface="宋体" panose="02010600030101010101" pitchFamily="2" charset="-122"/>
              </a:rPr>
              <a:t>的压力，</a:t>
            </a:r>
            <a:endParaRPr lang="en-US" altLang="zh-CN" sz="2000" dirty="0">
              <a:sym typeface="宋体" panose="02010600030101010101" pitchFamily="2" charset="-122"/>
            </a:endParaRPr>
          </a:p>
          <a:p>
            <a:r>
              <a:rPr lang="en-US" altLang="zh-CN" sz="2000" b="1" dirty="0">
                <a:sym typeface="宋体" panose="02010600030101010101" pitchFamily="2" charset="-122"/>
              </a:rPr>
              <a:t>      </a:t>
            </a:r>
            <a:r>
              <a:rPr lang="zh-CN" altLang="en-US" sz="2000" dirty="0">
                <a:sym typeface="宋体" panose="02010600030101010101" pitchFamily="2" charset="-122"/>
              </a:rPr>
              <a:t>也可避免机关要求事先申报预算、立项的漫长审批程序，可</a:t>
            </a:r>
            <a:r>
              <a:rPr lang="zh-CN" altLang="en-US" sz="2000" b="1" dirty="0">
                <a:cs typeface="Arial" panose="020B0604020202020204" pitchFamily="34" charset="0"/>
                <a:sym typeface="宋体" panose="02010600030101010101" pitchFamily="2" charset="-122"/>
              </a:rPr>
              <a:t>“</a:t>
            </a:r>
            <a:r>
              <a:rPr lang="zh-CN" altLang="en-US" sz="2000" b="1" dirty="0">
                <a:solidFill>
                  <a:srgbClr val="0000FF"/>
                </a:solidFill>
                <a:sym typeface="宋体" panose="02010600030101010101" pitchFamily="2" charset="-122"/>
              </a:rPr>
              <a:t>即时实施</a:t>
            </a:r>
            <a:r>
              <a:rPr lang="zh-CN" altLang="en-US" sz="2000" b="1" dirty="0">
                <a:cs typeface="Arial" panose="020B0604020202020204" pitchFamily="34" charset="0"/>
                <a:sym typeface="宋体" panose="02010600030101010101" pitchFamily="2" charset="-122"/>
              </a:rPr>
              <a:t>”</a:t>
            </a:r>
            <a:r>
              <a:rPr lang="en-US" altLang="zh-CN" sz="2000" b="1" dirty="0">
                <a:sym typeface="宋体" panose="02010600030101010101" pitchFamily="2" charset="-122"/>
              </a:rPr>
              <a:t>;</a:t>
            </a:r>
            <a:endParaRPr lang="en-US" altLang="zh-CN" sz="2000" b="1" dirty="0">
              <a:sym typeface="宋体" panose="02010600030101010101" pitchFamily="2" charset="-122"/>
            </a:endParaRPr>
          </a:p>
          <a:p>
            <a:r>
              <a:rPr lang="zh-CN" altLang="en-US" sz="2000" dirty="0"/>
              <a:t>2、</a:t>
            </a:r>
            <a:r>
              <a:rPr lang="zh-CN" altLang="en-US" sz="2000" dirty="0">
                <a:cs typeface="Arial" panose="020B0604020202020204" pitchFamily="34" charset="0"/>
              </a:rPr>
              <a:t>“</a:t>
            </a:r>
            <a:r>
              <a:rPr lang="zh-CN" altLang="en-US" sz="2000" b="1" dirty="0"/>
              <a:t>节支分成型</a:t>
            </a:r>
            <a:r>
              <a:rPr lang="zh-CN" altLang="en-US" sz="2000" b="1" dirty="0">
                <a:cs typeface="Arial" panose="020B0604020202020204" pitchFamily="34" charset="0"/>
              </a:rPr>
              <a:t>”</a:t>
            </a:r>
            <a:r>
              <a:rPr lang="zh-CN" altLang="en-US" sz="2000" b="1" dirty="0"/>
              <a:t>租赁费</a:t>
            </a:r>
            <a:r>
              <a:rPr lang="zh-CN" altLang="en-US" sz="2000" dirty="0"/>
              <a:t>是</a:t>
            </a:r>
            <a:r>
              <a:rPr lang="zh-CN" altLang="en-US" sz="2000" b="1" dirty="0">
                <a:solidFill>
                  <a:srgbClr val="0000FF"/>
                </a:solidFill>
              </a:rPr>
              <a:t>按 </a:t>
            </a:r>
            <a:r>
              <a:rPr lang="zh-CN" altLang="en-US" sz="2000" b="1" dirty="0">
                <a:solidFill>
                  <a:srgbClr val="0000FF"/>
                </a:solidFill>
                <a:sym typeface="宋体" panose="02010600030101010101" pitchFamily="2" charset="-122"/>
              </a:rPr>
              <a:t>“节支额”分成提取</a:t>
            </a:r>
            <a:r>
              <a:rPr lang="en-US" altLang="zh-CN" sz="2000" dirty="0">
                <a:sym typeface="宋体" panose="02010600030101010101" pitchFamily="2" charset="-122"/>
              </a:rPr>
              <a:t>,</a:t>
            </a:r>
            <a:r>
              <a:rPr lang="zh-CN" altLang="en-US" sz="2000" dirty="0">
                <a:sym typeface="宋体" panose="02010600030101010101" pitchFamily="2" charset="-122"/>
              </a:rPr>
              <a:t>即不仅</a:t>
            </a:r>
            <a:r>
              <a:rPr lang="zh-CN" altLang="en-US" sz="2000" b="1" dirty="0">
                <a:solidFill>
                  <a:srgbClr val="0000FF"/>
                </a:solidFill>
                <a:sym typeface="宋体" panose="02010600030101010101" pitchFamily="2" charset="-122"/>
              </a:rPr>
              <a:t>不会增加</a:t>
            </a:r>
            <a:endParaRPr lang="en-US" altLang="zh-CN" sz="2000" b="1" dirty="0">
              <a:solidFill>
                <a:srgbClr val="0000FF"/>
              </a:solidFill>
              <a:sym typeface="宋体" panose="02010600030101010101" pitchFamily="2" charset="-122"/>
            </a:endParaRPr>
          </a:p>
          <a:p>
            <a:r>
              <a:rPr lang="en-US" altLang="zh-CN" sz="2000" b="1" dirty="0">
                <a:sym typeface="宋体" panose="02010600030101010101" pitchFamily="2" charset="-122"/>
              </a:rPr>
              <a:t>      </a:t>
            </a:r>
            <a:r>
              <a:rPr lang="zh-CN" altLang="en-US" sz="2000" b="1" dirty="0">
                <a:solidFill>
                  <a:srgbClr val="0000FF"/>
                </a:solidFill>
                <a:sym typeface="宋体" panose="02010600030101010101" pitchFamily="2" charset="-122"/>
              </a:rPr>
              <a:t>用户使用成本；</a:t>
            </a:r>
            <a:r>
              <a:rPr lang="zh-CN" altLang="en-US" sz="2000" dirty="0">
                <a:sym typeface="宋体" panose="02010600030101010101" pitchFamily="2" charset="-122"/>
              </a:rPr>
              <a:t>而且可通过共同体验和测算，</a:t>
            </a:r>
            <a:r>
              <a:rPr lang="zh-CN" altLang="en-US" sz="2000" b="1" dirty="0">
                <a:solidFill>
                  <a:srgbClr val="0000FF"/>
                </a:solidFill>
                <a:sym typeface="宋体" panose="02010600030101010101" pitchFamily="2" charset="-122"/>
              </a:rPr>
              <a:t>找到为用户节支电</a:t>
            </a:r>
            <a:endParaRPr lang="en-US" altLang="zh-CN" sz="2000" b="1" dirty="0">
              <a:solidFill>
                <a:srgbClr val="0000FF"/>
              </a:solidFill>
              <a:sym typeface="宋体" panose="02010600030101010101" pitchFamily="2" charset="-122"/>
            </a:endParaRPr>
          </a:p>
          <a:p>
            <a:r>
              <a:rPr lang="en-US" altLang="zh-CN" sz="2000" b="1" dirty="0">
                <a:solidFill>
                  <a:srgbClr val="0000FF"/>
                </a:solidFill>
                <a:sym typeface="宋体" panose="02010600030101010101" pitchFamily="2" charset="-122"/>
              </a:rPr>
              <a:t>      </a:t>
            </a:r>
            <a:r>
              <a:rPr lang="zh-CN" altLang="en-US" sz="2000" b="1" dirty="0">
                <a:solidFill>
                  <a:srgbClr val="0000FF"/>
                </a:solidFill>
                <a:sym typeface="宋体" panose="02010600030101010101" pitchFamily="2" charset="-122"/>
              </a:rPr>
              <a:t>费或桶装水费的办法</a:t>
            </a:r>
            <a:r>
              <a:rPr lang="en-US" altLang="zh-CN" sz="2000" dirty="0">
                <a:sym typeface="宋体" panose="02010600030101010101" pitchFamily="2" charset="-122"/>
              </a:rPr>
              <a:t>;</a:t>
            </a:r>
            <a:r>
              <a:rPr lang="zh-CN" altLang="en-US" sz="2000" dirty="0"/>
              <a:t>      </a:t>
            </a:r>
            <a:endParaRPr lang="zh-CN" altLang="en-US" sz="2000" dirty="0"/>
          </a:p>
          <a:p>
            <a:r>
              <a:rPr lang="en-US" altLang="zh-CN" sz="2000" dirty="0"/>
              <a:t>3</a:t>
            </a:r>
            <a:r>
              <a:rPr lang="zh-CN" altLang="en-US" sz="2000" dirty="0"/>
              <a:t>、</a:t>
            </a:r>
            <a:r>
              <a:rPr lang="zh-CN" altLang="en-US" sz="2000" dirty="0">
                <a:sym typeface="宋体" panose="02010600030101010101" pitchFamily="2" charset="-122"/>
              </a:rPr>
              <a:t>租赁又与传统</a:t>
            </a:r>
            <a:r>
              <a:rPr lang="en-US" altLang="zh-CN" sz="2000" dirty="0">
                <a:sym typeface="宋体" panose="02010600030101010101" pitchFamily="2" charset="-122"/>
              </a:rPr>
              <a:t>BOT</a:t>
            </a:r>
            <a:r>
              <a:rPr lang="zh-CN" altLang="en-US" sz="2000" dirty="0">
                <a:sym typeface="宋体" panose="02010600030101010101" pitchFamily="2" charset="-122"/>
              </a:rPr>
              <a:t>投资方式不同，经销商可以收取</a:t>
            </a:r>
            <a:r>
              <a:rPr lang="zh-CN" altLang="en-US" sz="2000" b="1" dirty="0">
                <a:solidFill>
                  <a:srgbClr val="FF0000"/>
                </a:solidFill>
                <a:sym typeface="宋体" panose="02010600030101010101" pitchFamily="2" charset="-122"/>
              </a:rPr>
              <a:t>押金</a:t>
            </a:r>
            <a:r>
              <a:rPr lang="zh-CN" altLang="en-US" sz="2000" b="1" dirty="0">
                <a:sym typeface="宋体" panose="02010600030101010101" pitchFamily="2" charset="-122"/>
              </a:rPr>
              <a:t>，</a:t>
            </a:r>
            <a:r>
              <a:rPr lang="zh-CN" altLang="en-US" sz="2000" b="1" dirty="0">
                <a:solidFill>
                  <a:srgbClr val="0000FF"/>
                </a:solidFill>
                <a:sym typeface="宋体" panose="02010600030101010101" pitchFamily="2" charset="-122"/>
              </a:rPr>
              <a:t>消除</a:t>
            </a:r>
            <a:endParaRPr lang="en-US" altLang="zh-CN" sz="2000" b="1" dirty="0">
              <a:solidFill>
                <a:srgbClr val="0000FF"/>
              </a:solidFill>
              <a:sym typeface="宋体" panose="02010600030101010101" pitchFamily="2" charset="-122"/>
            </a:endParaRPr>
          </a:p>
          <a:p>
            <a:r>
              <a:rPr lang="en-US" altLang="zh-CN" sz="2000" b="1" dirty="0">
                <a:solidFill>
                  <a:srgbClr val="0000FF"/>
                </a:solidFill>
                <a:sym typeface="宋体" panose="02010600030101010101" pitchFamily="2" charset="-122"/>
              </a:rPr>
              <a:t>      </a:t>
            </a:r>
            <a:r>
              <a:rPr lang="en-US" altLang="zh-CN" sz="2000" dirty="0">
                <a:solidFill>
                  <a:srgbClr val="0000FF"/>
                </a:solidFill>
                <a:sym typeface="宋体" panose="02010600030101010101" pitchFamily="2" charset="-122"/>
              </a:rPr>
              <a:t>BOT</a:t>
            </a:r>
            <a:r>
              <a:rPr lang="en-US" altLang="zh-CN" sz="2000" b="1" dirty="0">
                <a:solidFill>
                  <a:srgbClr val="0000FF"/>
                </a:solidFill>
                <a:sym typeface="宋体" panose="02010600030101010101" pitchFamily="2" charset="-122"/>
              </a:rPr>
              <a:t>模式</a:t>
            </a:r>
            <a:r>
              <a:rPr lang="zh-CN" altLang="en-US" sz="2000" b="1" dirty="0">
                <a:solidFill>
                  <a:srgbClr val="0000FF"/>
                </a:solidFill>
                <a:sym typeface="宋体" panose="02010600030101010101" pitchFamily="2" charset="-122"/>
              </a:rPr>
              <a:t>现金流量的压力</a:t>
            </a:r>
            <a:r>
              <a:rPr lang="zh-CN" altLang="en-US" sz="2000" dirty="0">
                <a:solidFill>
                  <a:srgbClr val="0000FF"/>
                </a:solidFill>
                <a:sym typeface="宋体" panose="02010600030101010101" pitchFamily="2" charset="-122"/>
              </a:rPr>
              <a:t> ；</a:t>
            </a:r>
            <a:r>
              <a:rPr lang="zh-CN" altLang="en-US" sz="2000" dirty="0">
                <a:sym typeface="宋体" panose="02010600030101010101" pitchFamily="2" charset="-122"/>
              </a:rPr>
              <a:t>目前通用作法是租赁期</a:t>
            </a:r>
            <a:r>
              <a:rPr lang="en-US" altLang="zh-CN" sz="2000" dirty="0">
                <a:sym typeface="宋体" panose="02010600030101010101" pitchFamily="2" charset="-122"/>
              </a:rPr>
              <a:t>5</a:t>
            </a:r>
            <a:r>
              <a:rPr lang="zh-CN" altLang="en-US" sz="2000" dirty="0">
                <a:sym typeface="宋体" panose="02010600030101010101" pitchFamily="2" charset="-122"/>
              </a:rPr>
              <a:t>年，预收</a:t>
            </a:r>
            <a:r>
              <a:rPr lang="zh-CN" altLang="en-US" sz="2000" b="1" dirty="0">
                <a:sym typeface="宋体" panose="02010600030101010101" pitchFamily="2" charset="-122"/>
              </a:rPr>
              <a:t>一</a:t>
            </a:r>
            <a:endParaRPr lang="en-US" altLang="zh-CN" sz="2000" b="1" dirty="0">
              <a:sym typeface="宋体" panose="02010600030101010101" pitchFamily="2" charset="-122"/>
            </a:endParaRPr>
          </a:p>
          <a:p>
            <a:r>
              <a:rPr lang="en-US" altLang="zh-CN" sz="2000" b="1" dirty="0">
                <a:sym typeface="宋体" panose="02010600030101010101" pitchFamily="2" charset="-122"/>
              </a:rPr>
              <a:t>      </a:t>
            </a:r>
            <a:r>
              <a:rPr lang="zh-CN" altLang="en-US" sz="2000" b="1" dirty="0">
                <a:sym typeface="宋体" panose="02010600030101010101" pitchFamily="2" charset="-122"/>
              </a:rPr>
              <a:t>年的租赁费</a:t>
            </a:r>
            <a:r>
              <a:rPr lang="zh-CN" altLang="en-US" sz="2000" dirty="0">
                <a:sym typeface="宋体" panose="02010600030101010101" pitchFamily="2" charset="-122"/>
              </a:rPr>
              <a:t>和</a:t>
            </a:r>
            <a:r>
              <a:rPr lang="zh-CN" altLang="en-US" sz="2000" b="1" dirty="0">
                <a:sym typeface="宋体" panose="02010600030101010101" pitchFamily="2" charset="-122"/>
              </a:rPr>
              <a:t>押金</a:t>
            </a:r>
            <a:r>
              <a:rPr lang="zh-CN" altLang="en-US" sz="2000" dirty="0">
                <a:sym typeface="宋体" panose="02010600030101010101" pitchFamily="2" charset="-122"/>
              </a:rPr>
              <a:t>（押金可作用户第</a:t>
            </a:r>
            <a:r>
              <a:rPr lang="en-US" altLang="zh-CN" sz="2000" dirty="0">
                <a:sym typeface="宋体" panose="02010600030101010101" pitchFamily="2" charset="-122"/>
              </a:rPr>
              <a:t>5</a:t>
            </a:r>
            <a:r>
              <a:rPr lang="zh-CN" altLang="en-US" sz="2000" dirty="0">
                <a:sym typeface="宋体" panose="02010600030101010101" pitchFamily="2" charset="-122"/>
              </a:rPr>
              <a:t>年租金）；</a:t>
            </a:r>
            <a:endParaRPr lang="en-US" altLang="zh-CN" sz="2000" dirty="0">
              <a:sym typeface="宋体" panose="02010600030101010101" pitchFamily="2" charset="-122"/>
            </a:endParaRPr>
          </a:p>
          <a:p>
            <a:r>
              <a:rPr lang="zh-CN" altLang="en-US" sz="2000" dirty="0">
                <a:sym typeface="宋体" panose="02010600030101010101" pitchFamily="2" charset="-122"/>
              </a:rPr>
              <a:t> </a:t>
            </a:r>
            <a:r>
              <a:rPr lang="en-US" altLang="zh-CN" sz="2000" dirty="0"/>
              <a:t>4</a:t>
            </a:r>
            <a:r>
              <a:rPr lang="zh-CN" altLang="en-US" sz="2000" dirty="0"/>
              <a:t>、</a:t>
            </a:r>
            <a:r>
              <a:rPr lang="zh-CN" altLang="en-US" sz="2000" dirty="0">
                <a:sym typeface="宋体" panose="02010600030101010101" pitchFamily="2" charset="-122"/>
              </a:rPr>
              <a:t>租赁费</a:t>
            </a:r>
            <a:r>
              <a:rPr lang="zh-CN" altLang="en-US" sz="2000" b="1" dirty="0">
                <a:sym typeface="宋体" panose="02010600030101010101" pitchFamily="2" charset="-122"/>
              </a:rPr>
              <a:t>可以“</a:t>
            </a:r>
            <a:r>
              <a:rPr lang="zh-CN" altLang="en-US" sz="2000" b="1" dirty="0">
                <a:solidFill>
                  <a:srgbClr val="0000FF"/>
                </a:solidFill>
                <a:sym typeface="宋体" panose="02010600030101010101" pitchFamily="2" charset="-122"/>
              </a:rPr>
              <a:t>服务费”</a:t>
            </a:r>
            <a:r>
              <a:rPr lang="zh-CN" altLang="en-US" sz="2000" b="1" dirty="0">
                <a:sym typeface="宋体" panose="02010600030101010101" pitchFamily="2" charset="-122"/>
              </a:rPr>
              <a:t>或“</a:t>
            </a:r>
            <a:r>
              <a:rPr lang="zh-CN" altLang="en-US" sz="2000" b="1" dirty="0">
                <a:solidFill>
                  <a:srgbClr val="0000FF"/>
                </a:solidFill>
                <a:sym typeface="宋体" panose="02010600030101010101" pitchFamily="2" charset="-122"/>
              </a:rPr>
              <a:t>桶装水费”</a:t>
            </a:r>
            <a:r>
              <a:rPr lang="zh-CN" altLang="en-US" sz="2000" b="1" dirty="0">
                <a:sym typeface="宋体" panose="02010600030101010101" pitchFamily="2" charset="-122"/>
              </a:rPr>
              <a:t>名义，</a:t>
            </a:r>
            <a:r>
              <a:rPr lang="zh-CN" altLang="en-US" sz="2000" dirty="0">
                <a:sym typeface="宋体" panose="02010600030101010101" pitchFamily="2" charset="-122"/>
              </a:rPr>
              <a:t>让用户灵活地入</a:t>
            </a:r>
            <a:endParaRPr lang="en-US" altLang="zh-CN" sz="2000" dirty="0">
              <a:sym typeface="宋体" panose="02010600030101010101" pitchFamily="2" charset="-122"/>
            </a:endParaRPr>
          </a:p>
          <a:p>
            <a:r>
              <a:rPr lang="en-US" altLang="zh-CN" sz="2000" dirty="0">
                <a:sym typeface="宋体" panose="02010600030101010101" pitchFamily="2" charset="-122"/>
              </a:rPr>
              <a:t>       </a:t>
            </a:r>
            <a:r>
              <a:rPr lang="zh-CN" altLang="en-US" sz="2000" dirty="0">
                <a:sym typeface="宋体" panose="02010600030101010101" pitchFamily="2" charset="-122"/>
              </a:rPr>
              <a:t>账作账务处理</a:t>
            </a:r>
            <a:r>
              <a:rPr lang="en-US" altLang="zh-CN" sz="2000" dirty="0">
                <a:solidFill>
                  <a:srgbClr val="0000FF"/>
                </a:solidFill>
                <a:sym typeface="宋体" panose="02010600030101010101" pitchFamily="2" charset="-122"/>
              </a:rPr>
              <a:t>;</a:t>
            </a:r>
            <a:endParaRPr lang="en-US" altLang="zh-CN" sz="2000" dirty="0">
              <a:solidFill>
                <a:srgbClr val="0000FF"/>
              </a:solidFill>
              <a:sym typeface="宋体" panose="02010600030101010101" pitchFamily="2"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7" name="标题 1"/>
          <p:cNvSpPr>
            <a:spLocks noGrp="1"/>
          </p:cNvSpPr>
          <p:nvPr>
            <p:ph type="title"/>
          </p:nvPr>
        </p:nvSpPr>
        <p:spPr>
          <a:ln/>
        </p:spPr>
        <p:txBody>
          <a:bodyPr vert="horz" wrap="square" lIns="101920" tIns="50961" rIns="101920" bIns="50961" anchor="ctr"/>
          <a:p>
            <a:r>
              <a:rPr lang="zh-CN" altLang="en-US" sz="3600" b="1" dirty="0">
                <a:solidFill>
                  <a:srgbClr val="0000FF"/>
                </a:solidFill>
              </a:rPr>
              <a:t>（三）英尼克的</a:t>
            </a:r>
            <a:r>
              <a:rPr lang="en-US" altLang="zh-CN" sz="3600" b="1" dirty="0">
                <a:solidFill>
                  <a:srgbClr val="0000FF"/>
                </a:solidFill>
              </a:rPr>
              <a:t>BOT模式</a:t>
            </a:r>
            <a:endParaRPr lang="zh-CN" altLang="en-US" sz="3600" dirty="0"/>
          </a:p>
        </p:txBody>
      </p:sp>
      <p:sp>
        <p:nvSpPr>
          <p:cNvPr id="1028" name="内容占位符 2"/>
          <p:cNvSpPr>
            <a:spLocks noGrp="1"/>
          </p:cNvSpPr>
          <p:nvPr>
            <p:ph idx="1"/>
          </p:nvPr>
        </p:nvSpPr>
        <p:spPr>
          <a:ln/>
        </p:spPr>
        <p:txBody>
          <a:bodyPr vert="horz" wrap="square" lIns="101920" tIns="50961" rIns="101920" bIns="50961" anchor="t"/>
          <a:p>
            <a:endParaRPr lang="zh-CN" altLang="en-US" dirty="0"/>
          </a:p>
        </p:txBody>
      </p:sp>
      <p:graphicFrame>
        <p:nvGraphicFramePr>
          <p:cNvPr id="1026" name="Object 2"/>
          <p:cNvGraphicFramePr/>
          <p:nvPr/>
        </p:nvGraphicFramePr>
        <p:xfrm>
          <a:off x="503238" y="1265238"/>
          <a:ext cx="9575800" cy="5141912"/>
        </p:xfrm>
        <a:graphic>
          <a:graphicData uri="http://schemas.openxmlformats.org/presentationml/2006/ole">
            <mc:AlternateContent xmlns:mc="http://schemas.openxmlformats.org/markup-compatibility/2006">
              <mc:Choice xmlns:v="urn:schemas-microsoft-com:vml" Requires="v">
                <p:oleObj spid="_x0000_s3076" name="" r:id="rId1" imgW="11839575" imgH="6362700" progId="Excel.Sheet.12">
                  <p:embed/>
                </p:oleObj>
              </mc:Choice>
              <mc:Fallback>
                <p:oleObj name="" r:id="rId1" imgW="11839575" imgH="6362700" progId="Excel.Sheet.12">
                  <p:embed/>
                  <p:pic>
                    <p:nvPicPr>
                      <p:cNvPr id="0" name="图片 3075"/>
                      <p:cNvPicPr/>
                      <p:nvPr/>
                    </p:nvPicPr>
                    <p:blipFill>
                      <a:blip r:embed="rId2"/>
                      <a:stretch>
                        <a:fillRect/>
                      </a:stretch>
                    </p:blipFill>
                    <p:spPr>
                      <a:xfrm>
                        <a:off x="503238" y="1265238"/>
                        <a:ext cx="9575800" cy="5141912"/>
                      </a:xfrm>
                      <a:prstGeom prst="rect">
                        <a:avLst/>
                      </a:prstGeom>
                      <a:noFill/>
                      <a:ln w="38100">
                        <a:noFill/>
                        <a:miter/>
                      </a:ln>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标题 1"/>
          <p:cNvSpPr>
            <a:spLocks noGrp="1"/>
          </p:cNvSpPr>
          <p:nvPr>
            <p:ph type="title"/>
          </p:nvPr>
        </p:nvSpPr>
        <p:spPr>
          <a:ln/>
        </p:spPr>
        <p:txBody>
          <a:bodyPr vert="horz" wrap="square" lIns="101920" tIns="50961" rIns="101920" bIns="50961" anchor="ctr"/>
          <a:p>
            <a:r>
              <a:rPr lang="en-US" altLang="zh-CN" sz="3600" b="1" dirty="0">
                <a:solidFill>
                  <a:srgbClr val="0000FF"/>
                </a:solidFill>
              </a:rPr>
              <a:t>BOT模式效益对比简介</a:t>
            </a:r>
            <a:endParaRPr lang="zh-CN" altLang="en-US" sz="3600" b="1" dirty="0">
              <a:solidFill>
                <a:srgbClr val="0000FF"/>
              </a:solidFill>
            </a:endParaRPr>
          </a:p>
        </p:txBody>
      </p:sp>
      <p:sp>
        <p:nvSpPr>
          <p:cNvPr id="17411" name="内容占位符 2"/>
          <p:cNvSpPr>
            <a:spLocks noGrp="1"/>
          </p:cNvSpPr>
          <p:nvPr>
            <p:ph idx="1"/>
          </p:nvPr>
        </p:nvSpPr>
        <p:spPr>
          <a:xfrm>
            <a:off x="539750" y="1368425"/>
            <a:ext cx="9720263" cy="5064125"/>
          </a:xfrm>
          <a:ln/>
        </p:spPr>
        <p:txBody>
          <a:bodyPr vert="horz" wrap="square" lIns="101920" tIns="50961" rIns="101920" bIns="50961" anchor="t"/>
          <a:p>
            <a:r>
              <a:rPr lang="zh-CN" altLang="en-US" sz="2000" b="1" dirty="0">
                <a:solidFill>
                  <a:srgbClr val="0000FF"/>
                </a:solidFill>
              </a:rPr>
              <a:t>一、首先介绍珠海北理工</a:t>
            </a:r>
            <a:r>
              <a:rPr lang="zh-CN" altLang="zh-CN" sz="2000" b="1" dirty="0">
                <a:solidFill>
                  <a:srgbClr val="0000FF"/>
                </a:solidFill>
              </a:rPr>
              <a:t>校园</a:t>
            </a:r>
            <a:r>
              <a:rPr lang="zh-CN" altLang="en-US" sz="2000" b="1" dirty="0">
                <a:solidFill>
                  <a:srgbClr val="0000FF"/>
                </a:solidFill>
              </a:rPr>
              <a:t>英尼克和水保康</a:t>
            </a:r>
            <a:r>
              <a:rPr lang="en-US" altLang="zh-CN" sz="2000" b="1" dirty="0">
                <a:solidFill>
                  <a:srgbClr val="0000FF"/>
                </a:solidFill>
              </a:rPr>
              <a:t>BOT模式</a:t>
            </a:r>
            <a:r>
              <a:rPr lang="zh-CN" altLang="zh-CN" sz="2000" b="1" dirty="0">
                <a:solidFill>
                  <a:srgbClr val="0000FF"/>
                </a:solidFill>
              </a:rPr>
              <a:t>直饮水收</a:t>
            </a:r>
            <a:r>
              <a:rPr lang="zh-CN" altLang="en-US" sz="2000" b="1" dirty="0">
                <a:solidFill>
                  <a:srgbClr val="0000FF"/>
                </a:solidFill>
              </a:rPr>
              <a:t>支对比情况</a:t>
            </a:r>
            <a:endParaRPr lang="zh-CN" altLang="zh-CN" sz="2000" dirty="0">
              <a:solidFill>
                <a:srgbClr val="0000FF"/>
              </a:solidFill>
            </a:endParaRPr>
          </a:p>
          <a:p>
            <a:r>
              <a:rPr lang="zh-CN" altLang="en-US" sz="1200" b="1" dirty="0"/>
              <a:t>样本</a:t>
            </a:r>
            <a:r>
              <a:rPr lang="zh-CN" altLang="zh-CN" sz="1200" b="1" dirty="0"/>
              <a:t>核算周期：</a:t>
            </a:r>
            <a:r>
              <a:rPr lang="en-US" altLang="zh-CN" sz="1200" dirty="0"/>
              <a:t>2018</a:t>
            </a:r>
            <a:r>
              <a:rPr lang="zh-CN" altLang="zh-CN" sz="1200" dirty="0"/>
              <a:t>年</a:t>
            </a:r>
            <a:r>
              <a:rPr lang="en-US" altLang="zh-CN" sz="1200" dirty="0"/>
              <a:t>1</a:t>
            </a:r>
            <a:r>
              <a:rPr lang="zh-CN" altLang="zh-CN" sz="1200" dirty="0"/>
              <a:t>月</a:t>
            </a:r>
            <a:r>
              <a:rPr lang="en-US" altLang="zh-CN" sz="1200" dirty="0"/>
              <a:t>1</a:t>
            </a:r>
            <a:r>
              <a:rPr lang="zh-CN" altLang="zh-CN" sz="1200" dirty="0"/>
              <a:t>日</a:t>
            </a:r>
            <a:r>
              <a:rPr lang="en-US" altLang="zh-CN" sz="1200" dirty="0"/>
              <a:t>-2018</a:t>
            </a:r>
            <a:r>
              <a:rPr lang="zh-CN" altLang="zh-CN" sz="1200" dirty="0"/>
              <a:t>年</a:t>
            </a:r>
            <a:r>
              <a:rPr lang="en-US" altLang="zh-CN" sz="1200" dirty="0"/>
              <a:t>3</a:t>
            </a:r>
            <a:r>
              <a:rPr lang="zh-CN" altLang="zh-CN" sz="1200" dirty="0"/>
              <a:t>月</a:t>
            </a:r>
            <a:r>
              <a:rPr lang="en-US" altLang="zh-CN" sz="1200" dirty="0"/>
              <a:t>31</a:t>
            </a:r>
            <a:r>
              <a:rPr lang="zh-CN" altLang="zh-CN" sz="1200" dirty="0"/>
              <a:t>日</a:t>
            </a:r>
            <a:r>
              <a:rPr lang="zh-CN" altLang="en-US" sz="1200" dirty="0"/>
              <a:t>（包括寒假休学）</a:t>
            </a:r>
            <a:endParaRPr lang="zh-CN" altLang="zh-CN" sz="1200" dirty="0"/>
          </a:p>
          <a:p>
            <a:r>
              <a:rPr lang="zh-CN" altLang="zh-CN" sz="1200" b="1" dirty="0"/>
              <a:t>饮水机品牌：</a:t>
            </a:r>
            <a:r>
              <a:rPr lang="zh-CN" altLang="zh-CN" sz="1200" dirty="0"/>
              <a:t>英尼克、水保康</a:t>
            </a:r>
            <a:r>
              <a:rPr lang="zh-CN" altLang="en-US" sz="1200" dirty="0"/>
              <a:t>；</a:t>
            </a:r>
            <a:endParaRPr lang="zh-CN" altLang="zh-CN" sz="1200" dirty="0"/>
          </a:p>
          <a:p>
            <a:r>
              <a:rPr lang="zh-CN" altLang="zh-CN" sz="1200" b="1" dirty="0"/>
              <a:t>饮水机数量：</a:t>
            </a:r>
            <a:r>
              <a:rPr lang="zh-CN" altLang="en-US" sz="1200" dirty="0"/>
              <a:t>双方都使用微信支付的直饮机，</a:t>
            </a:r>
            <a:r>
              <a:rPr lang="zh-CN" altLang="zh-CN" sz="1200" dirty="0"/>
              <a:t>英尼克</a:t>
            </a:r>
            <a:r>
              <a:rPr lang="en-US" altLang="zh-CN" sz="1200" b="1" dirty="0"/>
              <a:t>161</a:t>
            </a:r>
            <a:r>
              <a:rPr lang="zh-CN" altLang="zh-CN" sz="1200" b="1" dirty="0"/>
              <a:t>台</a:t>
            </a:r>
            <a:r>
              <a:rPr lang="zh-CN" altLang="en-US" sz="1200" b="1" dirty="0"/>
              <a:t>（即热式）</a:t>
            </a:r>
            <a:r>
              <a:rPr lang="zh-CN" altLang="zh-CN" sz="1200" dirty="0"/>
              <a:t>、水保康</a:t>
            </a:r>
            <a:r>
              <a:rPr lang="en-US" altLang="zh-CN" sz="1200" b="1" dirty="0"/>
              <a:t>408</a:t>
            </a:r>
            <a:r>
              <a:rPr lang="zh-CN" altLang="zh-CN" sz="1200" b="1" dirty="0"/>
              <a:t>台</a:t>
            </a:r>
            <a:r>
              <a:rPr lang="zh-CN" altLang="en-US" sz="1200" b="1" dirty="0"/>
              <a:t>（步进式）</a:t>
            </a:r>
            <a:r>
              <a:rPr lang="en-US" altLang="zh-CN" sz="1200" b="1" dirty="0"/>
              <a:t>;</a:t>
            </a:r>
            <a:endParaRPr lang="zh-CN" altLang="zh-CN" sz="1200" dirty="0"/>
          </a:p>
          <a:p>
            <a:r>
              <a:rPr lang="zh-CN" altLang="zh-CN" sz="1200" b="1" dirty="0"/>
              <a:t>收入情况</a:t>
            </a:r>
            <a:r>
              <a:rPr lang="zh-CN" altLang="en-US" sz="1200" dirty="0"/>
              <a:t>：</a:t>
            </a:r>
            <a:endParaRPr lang="en-US" altLang="zh-CN" sz="1200" dirty="0"/>
          </a:p>
          <a:p>
            <a:r>
              <a:rPr lang="en-US" altLang="zh-CN" sz="1200" b="1" dirty="0"/>
              <a:t>1、</a:t>
            </a:r>
            <a:r>
              <a:rPr lang="zh-CN" altLang="zh-CN" sz="1200" b="1" dirty="0"/>
              <a:t>微信支付金额</a:t>
            </a:r>
            <a:r>
              <a:rPr lang="zh-CN" altLang="en-US" sz="1200" b="1" dirty="0"/>
              <a:t>对比</a:t>
            </a:r>
            <a:r>
              <a:rPr lang="zh-CN" altLang="zh-CN" sz="1200" b="1" dirty="0"/>
              <a:t>：</a:t>
            </a:r>
            <a:r>
              <a:rPr lang="zh-CN" altLang="zh-CN" sz="1200" dirty="0"/>
              <a:t>合计</a:t>
            </a:r>
            <a:r>
              <a:rPr lang="en-US" altLang="zh-CN" sz="1200" dirty="0"/>
              <a:t>187701.72</a:t>
            </a:r>
            <a:r>
              <a:rPr lang="zh-CN" altLang="zh-CN" sz="1200" dirty="0"/>
              <a:t>元，其中</a:t>
            </a:r>
            <a:r>
              <a:rPr lang="zh-CN" altLang="zh-CN" sz="1200" b="1" dirty="0"/>
              <a:t>英尼克</a:t>
            </a:r>
            <a:r>
              <a:rPr lang="en-US" altLang="zh-CN" sz="1200" dirty="0"/>
              <a:t>80788.2</a:t>
            </a:r>
            <a:r>
              <a:rPr lang="zh-CN" altLang="zh-CN" sz="1200" dirty="0"/>
              <a:t>元</a:t>
            </a:r>
            <a:r>
              <a:rPr lang="zh-CN" altLang="zh-CN" sz="1200" dirty="0">
                <a:solidFill>
                  <a:srgbClr val="0000FF"/>
                </a:solidFill>
              </a:rPr>
              <a:t>（</a:t>
            </a:r>
            <a:r>
              <a:rPr lang="en-US" altLang="zh-CN" sz="1200" dirty="0">
                <a:solidFill>
                  <a:srgbClr val="0000FF"/>
                </a:solidFill>
              </a:rPr>
              <a:t>501.79</a:t>
            </a:r>
            <a:r>
              <a:rPr lang="zh-CN" altLang="zh-CN" sz="1200" dirty="0">
                <a:solidFill>
                  <a:srgbClr val="0000FF"/>
                </a:solidFill>
              </a:rPr>
              <a:t>元</a:t>
            </a:r>
            <a:r>
              <a:rPr lang="en-US" altLang="zh-CN" sz="1200" dirty="0">
                <a:solidFill>
                  <a:srgbClr val="0000FF"/>
                </a:solidFill>
              </a:rPr>
              <a:t>/</a:t>
            </a:r>
            <a:r>
              <a:rPr lang="zh-CN" altLang="zh-CN" sz="1200" dirty="0">
                <a:solidFill>
                  <a:srgbClr val="0000FF"/>
                </a:solidFill>
              </a:rPr>
              <a:t>台）</a:t>
            </a:r>
            <a:r>
              <a:rPr lang="zh-CN" altLang="zh-CN" sz="1200" dirty="0"/>
              <a:t>、</a:t>
            </a:r>
            <a:r>
              <a:rPr lang="zh-CN" altLang="zh-CN" sz="1200" b="1" dirty="0"/>
              <a:t>水保康</a:t>
            </a:r>
            <a:r>
              <a:rPr lang="en-US" altLang="zh-CN" sz="1200" dirty="0"/>
              <a:t>106913.52</a:t>
            </a:r>
            <a:r>
              <a:rPr lang="zh-CN" altLang="zh-CN" sz="1200" dirty="0"/>
              <a:t>元</a:t>
            </a:r>
            <a:r>
              <a:rPr lang="zh-CN" altLang="zh-CN" sz="1200" dirty="0">
                <a:solidFill>
                  <a:srgbClr val="0000FF"/>
                </a:solidFill>
              </a:rPr>
              <a:t>（</a:t>
            </a:r>
            <a:r>
              <a:rPr lang="en-US" altLang="zh-CN" sz="1200" dirty="0">
                <a:solidFill>
                  <a:srgbClr val="0000FF"/>
                </a:solidFill>
              </a:rPr>
              <a:t>262.04</a:t>
            </a:r>
            <a:r>
              <a:rPr lang="zh-CN" altLang="zh-CN" sz="1200" dirty="0">
                <a:solidFill>
                  <a:srgbClr val="0000FF"/>
                </a:solidFill>
              </a:rPr>
              <a:t>元</a:t>
            </a:r>
            <a:r>
              <a:rPr lang="en-US" altLang="zh-CN" sz="1200" dirty="0">
                <a:solidFill>
                  <a:srgbClr val="0000FF"/>
                </a:solidFill>
              </a:rPr>
              <a:t>/</a:t>
            </a:r>
            <a:r>
              <a:rPr lang="zh-CN" altLang="zh-CN" sz="1200" dirty="0">
                <a:solidFill>
                  <a:srgbClr val="0000FF"/>
                </a:solidFill>
              </a:rPr>
              <a:t>台）</a:t>
            </a:r>
            <a:r>
              <a:rPr lang="zh-CN" altLang="zh-CN" sz="1200" dirty="0"/>
              <a:t>；</a:t>
            </a:r>
            <a:endParaRPr lang="en-US" altLang="zh-CN" sz="1200" dirty="0"/>
          </a:p>
          <a:p>
            <a:r>
              <a:rPr lang="zh-CN" altLang="en-US" sz="1200" b="1" dirty="0"/>
              <a:t>     </a:t>
            </a:r>
            <a:r>
              <a:rPr lang="zh-CN" altLang="en-US" sz="1200" b="1" dirty="0">
                <a:solidFill>
                  <a:srgbClr val="0000FF"/>
                </a:solidFill>
              </a:rPr>
              <a:t>单台机供水量</a:t>
            </a:r>
            <a:r>
              <a:rPr lang="en-US" altLang="zh-CN" sz="1200" b="1" dirty="0">
                <a:solidFill>
                  <a:srgbClr val="0000FF"/>
                </a:solidFill>
              </a:rPr>
              <a:t>(金额)</a:t>
            </a:r>
            <a:r>
              <a:rPr lang="zh-CN" altLang="en-US" sz="1200" b="1" dirty="0">
                <a:solidFill>
                  <a:srgbClr val="0000FF"/>
                </a:solidFill>
              </a:rPr>
              <a:t>对比</a:t>
            </a:r>
            <a:r>
              <a:rPr lang="en-US" altLang="zh-CN" sz="1200" dirty="0"/>
              <a:t>:</a:t>
            </a:r>
            <a:r>
              <a:rPr lang="zh-CN" altLang="en-US" sz="1200" dirty="0"/>
              <a:t>英尼克</a:t>
            </a:r>
            <a:r>
              <a:rPr lang="en-US" altLang="zh-CN" sz="1200" dirty="0"/>
              <a:t>/水保康=501.79/262.04=</a:t>
            </a:r>
            <a:r>
              <a:rPr lang="en-US" altLang="zh-CN" sz="1200" b="1" dirty="0">
                <a:solidFill>
                  <a:srgbClr val="0000FF"/>
                </a:solidFill>
              </a:rPr>
              <a:t>191.49</a:t>
            </a:r>
            <a:r>
              <a:rPr lang="en-US" altLang="zh-CN" sz="1200" dirty="0"/>
              <a:t>%;</a:t>
            </a:r>
            <a:r>
              <a:rPr lang="zh-CN" altLang="en-US" sz="1200" dirty="0">
                <a:solidFill>
                  <a:srgbClr val="FF0000"/>
                </a:solidFill>
              </a:rPr>
              <a:t>（在同等条件下</a:t>
            </a:r>
            <a:r>
              <a:rPr lang="en-US" altLang="zh-CN" sz="1200" dirty="0">
                <a:solidFill>
                  <a:srgbClr val="FF0000"/>
                </a:solidFill>
              </a:rPr>
              <a:t>,</a:t>
            </a:r>
            <a:r>
              <a:rPr lang="zh-CN" altLang="en-US" sz="1200" b="1" dirty="0">
                <a:solidFill>
                  <a:srgbClr val="FF0000"/>
                </a:solidFill>
              </a:rPr>
              <a:t>英尼克单台供水量为水保康的</a:t>
            </a:r>
            <a:r>
              <a:rPr lang="en-US" altLang="zh-CN" sz="1200" b="1" dirty="0">
                <a:solidFill>
                  <a:srgbClr val="FF0000"/>
                </a:solidFill>
              </a:rPr>
              <a:t>191.49%,</a:t>
            </a:r>
            <a:r>
              <a:rPr lang="zh-CN" altLang="en-US" sz="1200" b="1" dirty="0">
                <a:solidFill>
                  <a:srgbClr val="FF0000"/>
                </a:solidFill>
              </a:rPr>
              <a:t>更快捷</a:t>
            </a:r>
            <a:r>
              <a:rPr lang="zh-CN" altLang="en-US" sz="1200" dirty="0">
                <a:solidFill>
                  <a:srgbClr val="FF0000"/>
                </a:solidFill>
              </a:rPr>
              <a:t>！）</a:t>
            </a:r>
            <a:endParaRPr lang="zh-CN" altLang="zh-CN" sz="1200" dirty="0">
              <a:solidFill>
                <a:srgbClr val="FF0000"/>
              </a:solidFill>
            </a:endParaRPr>
          </a:p>
          <a:p>
            <a:r>
              <a:rPr lang="en-US" altLang="zh-CN" sz="1200" b="1" dirty="0"/>
              <a:t>2、</a:t>
            </a:r>
            <a:r>
              <a:rPr lang="zh-CN" altLang="zh-CN" sz="1200" b="1" dirty="0"/>
              <a:t>水电用量情况</a:t>
            </a:r>
            <a:r>
              <a:rPr lang="zh-CN" altLang="zh-CN" sz="1200" dirty="0"/>
              <a:t>（</a:t>
            </a:r>
            <a:r>
              <a:rPr lang="zh-CN" altLang="en-US" sz="1200" dirty="0"/>
              <a:t>水电费单价：</a:t>
            </a:r>
            <a:r>
              <a:rPr lang="zh-CN" altLang="zh-CN" sz="1200" dirty="0">
                <a:solidFill>
                  <a:srgbClr val="0000FF"/>
                </a:solidFill>
              </a:rPr>
              <a:t>电费</a:t>
            </a:r>
            <a:r>
              <a:rPr lang="en-US" altLang="zh-CN" sz="1200" dirty="0">
                <a:solidFill>
                  <a:srgbClr val="0000FF"/>
                </a:solidFill>
              </a:rPr>
              <a:t>0.67</a:t>
            </a:r>
            <a:r>
              <a:rPr lang="zh-CN" altLang="zh-CN" sz="1200" dirty="0">
                <a:solidFill>
                  <a:srgbClr val="0000FF"/>
                </a:solidFill>
              </a:rPr>
              <a:t>元</a:t>
            </a:r>
            <a:r>
              <a:rPr lang="en-US" altLang="zh-CN" sz="1200" dirty="0">
                <a:solidFill>
                  <a:srgbClr val="0000FF"/>
                </a:solidFill>
              </a:rPr>
              <a:t>/</a:t>
            </a:r>
            <a:r>
              <a:rPr lang="zh-CN" altLang="zh-CN" sz="1200" dirty="0">
                <a:solidFill>
                  <a:srgbClr val="0000FF"/>
                </a:solidFill>
              </a:rPr>
              <a:t>度；水费</a:t>
            </a:r>
            <a:r>
              <a:rPr lang="en-US" altLang="zh-CN" sz="1200" dirty="0">
                <a:solidFill>
                  <a:srgbClr val="0000FF"/>
                </a:solidFill>
              </a:rPr>
              <a:t>2.89</a:t>
            </a:r>
            <a:r>
              <a:rPr lang="zh-CN" altLang="zh-CN" sz="1200" dirty="0">
                <a:solidFill>
                  <a:srgbClr val="0000FF"/>
                </a:solidFill>
              </a:rPr>
              <a:t>元</a:t>
            </a:r>
            <a:r>
              <a:rPr lang="en-US" altLang="zh-CN" sz="1200" dirty="0">
                <a:solidFill>
                  <a:srgbClr val="0000FF"/>
                </a:solidFill>
              </a:rPr>
              <a:t>/</a:t>
            </a:r>
            <a:r>
              <a:rPr lang="zh-CN" altLang="zh-CN" sz="1200" dirty="0">
                <a:solidFill>
                  <a:srgbClr val="0000FF"/>
                </a:solidFill>
              </a:rPr>
              <a:t>立方</a:t>
            </a:r>
            <a:r>
              <a:rPr lang="zh-CN" altLang="zh-CN" sz="1200" dirty="0"/>
              <a:t>）</a:t>
            </a:r>
            <a:endParaRPr lang="zh-CN" altLang="zh-CN" sz="1200" dirty="0"/>
          </a:p>
          <a:p>
            <a:r>
              <a:rPr lang="en-US" altLang="zh-CN" sz="1200" b="1" dirty="0"/>
              <a:t>     ( 一)</a:t>
            </a:r>
            <a:r>
              <a:rPr lang="zh-CN" altLang="zh-CN" sz="1200" b="1" dirty="0"/>
              <a:t>用电量</a:t>
            </a:r>
            <a:r>
              <a:rPr lang="zh-CN" altLang="zh-CN" sz="1200" dirty="0"/>
              <a:t>合计</a:t>
            </a:r>
            <a:r>
              <a:rPr lang="en-US" altLang="zh-CN" sz="1200" b="1" dirty="0"/>
              <a:t>73166.69</a:t>
            </a:r>
            <a:r>
              <a:rPr lang="zh-CN" altLang="zh-CN" sz="1200" b="1" dirty="0"/>
              <a:t>度</a:t>
            </a:r>
            <a:r>
              <a:rPr lang="zh-CN" altLang="zh-CN" sz="1200" dirty="0"/>
              <a:t>，其中：</a:t>
            </a:r>
            <a:endParaRPr lang="zh-CN" altLang="zh-CN" sz="1200" dirty="0"/>
          </a:p>
          <a:p>
            <a:r>
              <a:rPr lang="en-US" altLang="zh-CN" sz="1200" dirty="0"/>
              <a:t>       1</a:t>
            </a:r>
            <a:r>
              <a:rPr lang="zh-CN" altLang="zh-CN" sz="1200" dirty="0"/>
              <a:t>）</a:t>
            </a:r>
            <a:r>
              <a:rPr lang="zh-CN" altLang="zh-CN" sz="1200" b="1" dirty="0"/>
              <a:t>英尼克</a:t>
            </a:r>
            <a:r>
              <a:rPr lang="en-US" altLang="zh-CN" sz="1200" dirty="0"/>
              <a:t>23069.95</a:t>
            </a:r>
            <a:r>
              <a:rPr lang="zh-CN" altLang="zh-CN" sz="1200" dirty="0"/>
              <a:t>度（</a:t>
            </a:r>
            <a:r>
              <a:rPr lang="zh-CN" altLang="en-US" sz="1200" dirty="0"/>
              <a:t>平均</a:t>
            </a:r>
            <a:r>
              <a:rPr lang="en-US" altLang="zh-CN" sz="1200" dirty="0"/>
              <a:t>143.29</a:t>
            </a:r>
            <a:r>
              <a:rPr lang="zh-CN" altLang="zh-CN" sz="1200" dirty="0"/>
              <a:t>度</a:t>
            </a:r>
            <a:r>
              <a:rPr lang="en-US" altLang="zh-CN" sz="1200" dirty="0"/>
              <a:t>/</a:t>
            </a:r>
            <a:r>
              <a:rPr lang="zh-CN" altLang="zh-CN" sz="1200" dirty="0"/>
              <a:t>台；</a:t>
            </a:r>
            <a:r>
              <a:rPr lang="en-US" altLang="zh-CN" sz="1200" dirty="0"/>
              <a:t>143.29*0.67/501.79=0.1913</a:t>
            </a:r>
            <a:r>
              <a:rPr lang="zh-CN" altLang="zh-CN" sz="1200" dirty="0"/>
              <a:t>元</a:t>
            </a:r>
            <a:r>
              <a:rPr lang="en-US" altLang="zh-CN" sz="1200" dirty="0"/>
              <a:t>/</a:t>
            </a:r>
            <a:r>
              <a:rPr lang="zh-CN" altLang="zh-CN" sz="1200" dirty="0"/>
              <a:t>元</a:t>
            </a:r>
            <a:r>
              <a:rPr lang="en-US" altLang="zh-CN" sz="1200" dirty="0"/>
              <a:t>=</a:t>
            </a:r>
            <a:r>
              <a:rPr lang="en-US" altLang="zh-CN" sz="1200" b="1" dirty="0">
                <a:solidFill>
                  <a:srgbClr val="0000FF"/>
                </a:solidFill>
              </a:rPr>
              <a:t>0.0765</a:t>
            </a:r>
            <a:r>
              <a:rPr lang="zh-CN" altLang="zh-CN" sz="1200" b="1" dirty="0">
                <a:solidFill>
                  <a:srgbClr val="0000FF"/>
                </a:solidFill>
              </a:rPr>
              <a:t>元</a:t>
            </a:r>
            <a:r>
              <a:rPr lang="en-US" altLang="zh-CN" sz="1200" b="1" dirty="0">
                <a:solidFill>
                  <a:srgbClr val="0000FF"/>
                </a:solidFill>
              </a:rPr>
              <a:t>/</a:t>
            </a:r>
            <a:r>
              <a:rPr lang="zh-CN" altLang="zh-CN" sz="1200" b="1" dirty="0">
                <a:solidFill>
                  <a:srgbClr val="0000FF"/>
                </a:solidFill>
              </a:rPr>
              <a:t>升</a:t>
            </a:r>
            <a:r>
              <a:rPr lang="zh-CN" altLang="zh-CN" sz="1200" dirty="0"/>
              <a:t>）；</a:t>
            </a:r>
            <a:endParaRPr lang="zh-CN" altLang="zh-CN" sz="1200" dirty="0"/>
          </a:p>
          <a:p>
            <a:r>
              <a:rPr lang="en-US" altLang="zh-CN" sz="1200" dirty="0"/>
              <a:t>       2</a:t>
            </a:r>
            <a:r>
              <a:rPr lang="zh-CN" altLang="zh-CN" sz="1200" dirty="0"/>
              <a:t>）</a:t>
            </a:r>
            <a:r>
              <a:rPr lang="zh-CN" altLang="zh-CN" sz="1200" b="1" dirty="0"/>
              <a:t>水保康</a:t>
            </a:r>
            <a:r>
              <a:rPr lang="en-US" altLang="zh-CN" sz="1200" dirty="0"/>
              <a:t>50096.74</a:t>
            </a:r>
            <a:r>
              <a:rPr lang="zh-CN" altLang="zh-CN" sz="1200" dirty="0"/>
              <a:t>度（平均</a:t>
            </a:r>
            <a:r>
              <a:rPr lang="en-US" altLang="zh-CN" sz="1200" dirty="0"/>
              <a:t>122</a:t>
            </a:r>
            <a:r>
              <a:rPr lang="zh-CN" altLang="zh-CN" sz="1200" dirty="0"/>
              <a:t>度</a:t>
            </a:r>
            <a:r>
              <a:rPr lang="en-US" altLang="zh-CN" sz="1200" dirty="0"/>
              <a:t>/</a:t>
            </a:r>
            <a:r>
              <a:rPr lang="zh-CN" altLang="zh-CN" sz="1200" dirty="0"/>
              <a:t>台，</a:t>
            </a:r>
            <a:r>
              <a:rPr lang="en-US" altLang="zh-CN" sz="1200" dirty="0"/>
              <a:t>122*0.67/262.04=0.312</a:t>
            </a:r>
            <a:r>
              <a:rPr lang="zh-CN" altLang="zh-CN" sz="1200" dirty="0"/>
              <a:t>元</a:t>
            </a:r>
            <a:r>
              <a:rPr lang="en-US" altLang="zh-CN" sz="1200" dirty="0"/>
              <a:t>/ </a:t>
            </a:r>
            <a:r>
              <a:rPr lang="zh-CN" altLang="zh-CN" sz="1200" dirty="0"/>
              <a:t>元</a:t>
            </a:r>
            <a:r>
              <a:rPr lang="en-US" altLang="zh-CN" sz="1200" dirty="0"/>
              <a:t>=</a:t>
            </a:r>
            <a:r>
              <a:rPr lang="en-US" altLang="zh-CN" sz="1200" b="1" dirty="0">
                <a:solidFill>
                  <a:srgbClr val="0000FF"/>
                </a:solidFill>
              </a:rPr>
              <a:t>0.1248</a:t>
            </a:r>
            <a:r>
              <a:rPr lang="zh-CN" altLang="zh-CN" sz="1200" b="1" dirty="0">
                <a:solidFill>
                  <a:srgbClr val="0000FF"/>
                </a:solidFill>
              </a:rPr>
              <a:t>元</a:t>
            </a:r>
            <a:r>
              <a:rPr lang="en-US" altLang="zh-CN" sz="1200" b="1" dirty="0">
                <a:solidFill>
                  <a:srgbClr val="0000FF"/>
                </a:solidFill>
              </a:rPr>
              <a:t>/</a:t>
            </a:r>
            <a:r>
              <a:rPr lang="zh-CN" altLang="zh-CN" sz="1200" b="1" dirty="0">
                <a:solidFill>
                  <a:srgbClr val="0000FF"/>
                </a:solidFill>
              </a:rPr>
              <a:t>升</a:t>
            </a:r>
            <a:r>
              <a:rPr lang="zh-CN" altLang="zh-CN" sz="1200" dirty="0"/>
              <a:t>）；</a:t>
            </a:r>
            <a:endParaRPr lang="zh-CN" altLang="zh-CN" sz="1200" dirty="0"/>
          </a:p>
          <a:p>
            <a:r>
              <a:rPr lang="en-US" altLang="zh-CN" sz="1200" b="1" dirty="0"/>
              <a:t>          </a:t>
            </a:r>
            <a:r>
              <a:rPr lang="zh-CN" altLang="zh-CN" sz="1200" b="1" dirty="0">
                <a:solidFill>
                  <a:srgbClr val="0000FF"/>
                </a:solidFill>
              </a:rPr>
              <a:t>毎升</a:t>
            </a:r>
            <a:r>
              <a:rPr lang="zh-CN" altLang="en-US" sz="1200" b="1" dirty="0">
                <a:solidFill>
                  <a:srgbClr val="0000FF"/>
                </a:solidFill>
              </a:rPr>
              <a:t>纯水耗</a:t>
            </a:r>
            <a:r>
              <a:rPr lang="zh-CN" altLang="zh-CN" sz="1200" b="1" dirty="0">
                <a:solidFill>
                  <a:srgbClr val="0000FF"/>
                </a:solidFill>
              </a:rPr>
              <a:t>电成本比较</a:t>
            </a:r>
            <a:r>
              <a:rPr lang="zh-CN" altLang="zh-CN" sz="1200" b="1" dirty="0"/>
              <a:t>：水保康</a:t>
            </a:r>
            <a:r>
              <a:rPr lang="en-US" altLang="zh-CN" sz="1200" b="1" dirty="0"/>
              <a:t>/</a:t>
            </a:r>
            <a:r>
              <a:rPr lang="zh-CN" altLang="zh-CN" sz="1200" b="1" dirty="0"/>
              <a:t>英尼克</a:t>
            </a:r>
            <a:r>
              <a:rPr lang="en-US" altLang="zh-CN" sz="1200" b="1" dirty="0"/>
              <a:t>=0.1248/0.0765=</a:t>
            </a:r>
            <a:r>
              <a:rPr lang="en-US" altLang="zh-CN" sz="1200" b="1" dirty="0">
                <a:solidFill>
                  <a:srgbClr val="0000FF"/>
                </a:solidFill>
              </a:rPr>
              <a:t>163</a:t>
            </a:r>
            <a:r>
              <a:rPr lang="en-US" altLang="zh-CN" sz="1200" b="1" dirty="0"/>
              <a:t>%;</a:t>
            </a:r>
            <a:r>
              <a:rPr lang="zh-CN" altLang="en-US" sz="1200" b="1" dirty="0">
                <a:solidFill>
                  <a:srgbClr val="FF0000"/>
                </a:solidFill>
              </a:rPr>
              <a:t>（供应等量纯水，水保康的耗电比英尼克多</a:t>
            </a:r>
            <a:r>
              <a:rPr lang="en-US" altLang="zh-CN" sz="1200" b="1" dirty="0">
                <a:solidFill>
                  <a:srgbClr val="FF0000"/>
                </a:solidFill>
              </a:rPr>
              <a:t>63%</a:t>
            </a:r>
            <a:r>
              <a:rPr lang="zh-CN" altLang="en-US" sz="1200" dirty="0">
                <a:solidFill>
                  <a:srgbClr val="FF0000"/>
                </a:solidFill>
              </a:rPr>
              <a:t>）</a:t>
            </a:r>
            <a:endParaRPr lang="zh-CN" altLang="zh-CN" sz="1200" dirty="0">
              <a:solidFill>
                <a:srgbClr val="FF0000"/>
              </a:solidFill>
            </a:endParaRPr>
          </a:p>
          <a:p>
            <a:r>
              <a:rPr lang="en-US" altLang="zh-CN" sz="1200" b="1" dirty="0"/>
              <a:t>     (二)</a:t>
            </a:r>
            <a:r>
              <a:rPr lang="zh-CN" altLang="zh-CN" sz="1200" b="1" dirty="0"/>
              <a:t>用水量：</a:t>
            </a:r>
            <a:r>
              <a:rPr lang="zh-CN" altLang="zh-CN" sz="1200" dirty="0"/>
              <a:t>合计</a:t>
            </a:r>
            <a:r>
              <a:rPr lang="en-US" altLang="zh-CN" sz="1200" b="1" dirty="0"/>
              <a:t>2028.2</a:t>
            </a:r>
            <a:r>
              <a:rPr lang="zh-CN" altLang="zh-CN" sz="1200" dirty="0"/>
              <a:t>立方，其中：</a:t>
            </a:r>
            <a:endParaRPr lang="zh-CN" altLang="zh-CN" sz="1200" dirty="0"/>
          </a:p>
          <a:p>
            <a:r>
              <a:rPr lang="en-US" altLang="zh-CN" sz="1200" dirty="0"/>
              <a:t>       1</a:t>
            </a:r>
            <a:r>
              <a:rPr lang="zh-CN" altLang="zh-CN" sz="1200" dirty="0"/>
              <a:t>）英尼克</a:t>
            </a:r>
            <a:r>
              <a:rPr lang="en-US" altLang="zh-CN" sz="1200" dirty="0"/>
              <a:t>504.9</a:t>
            </a:r>
            <a:r>
              <a:rPr lang="zh-CN" altLang="zh-CN" sz="1200" dirty="0"/>
              <a:t>立方（</a:t>
            </a:r>
            <a:r>
              <a:rPr lang="en-US" altLang="zh-CN" sz="1200" dirty="0"/>
              <a:t>3.13</a:t>
            </a:r>
            <a:r>
              <a:rPr lang="zh-CN" altLang="zh-CN" sz="1200" dirty="0"/>
              <a:t>立方</a:t>
            </a:r>
            <a:r>
              <a:rPr lang="en-US" altLang="zh-CN" sz="1200" dirty="0"/>
              <a:t>/</a:t>
            </a:r>
            <a:r>
              <a:rPr lang="zh-CN" altLang="zh-CN" sz="1200" dirty="0"/>
              <a:t>台；</a:t>
            </a:r>
            <a:r>
              <a:rPr lang="en-US" altLang="zh-CN" sz="1200" dirty="0"/>
              <a:t>3.13*2.89/501.79=0.018</a:t>
            </a:r>
            <a:r>
              <a:rPr lang="zh-CN" altLang="zh-CN" sz="1200" dirty="0"/>
              <a:t>元</a:t>
            </a:r>
            <a:r>
              <a:rPr lang="en-US" altLang="zh-CN" sz="1200" dirty="0"/>
              <a:t>/</a:t>
            </a:r>
            <a:r>
              <a:rPr lang="zh-CN" altLang="zh-CN" sz="1200" dirty="0"/>
              <a:t>元</a:t>
            </a:r>
            <a:r>
              <a:rPr lang="en-US" altLang="zh-CN" sz="1200" dirty="0"/>
              <a:t>=</a:t>
            </a:r>
            <a:r>
              <a:rPr lang="en-US" altLang="zh-CN" sz="1200" b="1" dirty="0">
                <a:solidFill>
                  <a:srgbClr val="0000FF"/>
                </a:solidFill>
              </a:rPr>
              <a:t>0.0072</a:t>
            </a:r>
            <a:r>
              <a:rPr lang="zh-CN" altLang="zh-CN" sz="1200" b="1" dirty="0">
                <a:solidFill>
                  <a:srgbClr val="0000FF"/>
                </a:solidFill>
              </a:rPr>
              <a:t>元</a:t>
            </a:r>
            <a:r>
              <a:rPr lang="en-US" altLang="zh-CN" sz="1200" b="1" dirty="0">
                <a:solidFill>
                  <a:srgbClr val="0000FF"/>
                </a:solidFill>
              </a:rPr>
              <a:t>/</a:t>
            </a:r>
            <a:r>
              <a:rPr lang="zh-CN" altLang="zh-CN" sz="1200" b="1" dirty="0">
                <a:solidFill>
                  <a:srgbClr val="0000FF"/>
                </a:solidFill>
              </a:rPr>
              <a:t>升</a:t>
            </a:r>
            <a:r>
              <a:rPr lang="zh-CN" altLang="zh-CN" sz="1200" dirty="0"/>
              <a:t>）；</a:t>
            </a:r>
            <a:endParaRPr lang="zh-CN" altLang="zh-CN" sz="1200" dirty="0"/>
          </a:p>
          <a:p>
            <a:r>
              <a:rPr lang="en-US" altLang="zh-CN" sz="1200" dirty="0"/>
              <a:t>       2</a:t>
            </a:r>
            <a:r>
              <a:rPr lang="zh-CN" altLang="zh-CN" sz="1200" dirty="0"/>
              <a:t>）水保康</a:t>
            </a:r>
            <a:r>
              <a:rPr lang="en-US" altLang="zh-CN" sz="1200" b="1" dirty="0"/>
              <a:t>1523.3</a:t>
            </a:r>
            <a:r>
              <a:rPr lang="zh-CN" altLang="zh-CN" sz="1200" b="1" dirty="0"/>
              <a:t>立方</a:t>
            </a:r>
            <a:r>
              <a:rPr lang="zh-CN" altLang="zh-CN" sz="1200" dirty="0"/>
              <a:t>（</a:t>
            </a:r>
            <a:r>
              <a:rPr lang="en-US" altLang="zh-CN" sz="1200" dirty="0"/>
              <a:t>7.467</a:t>
            </a:r>
            <a:r>
              <a:rPr lang="zh-CN" altLang="zh-CN" sz="1200" dirty="0"/>
              <a:t>立方</a:t>
            </a:r>
            <a:r>
              <a:rPr lang="en-US" altLang="zh-CN" sz="1200" dirty="0"/>
              <a:t>/</a:t>
            </a:r>
            <a:r>
              <a:rPr lang="zh-CN" altLang="zh-CN" sz="1200" dirty="0"/>
              <a:t>台；</a:t>
            </a:r>
            <a:r>
              <a:rPr lang="en-US" altLang="zh-CN" sz="1200" dirty="0"/>
              <a:t>7.467*2.89/262.04=0.0824</a:t>
            </a:r>
            <a:r>
              <a:rPr lang="zh-CN" altLang="zh-CN" sz="1200" dirty="0"/>
              <a:t>元</a:t>
            </a:r>
            <a:r>
              <a:rPr lang="en-US" altLang="zh-CN" sz="1200" dirty="0"/>
              <a:t>/</a:t>
            </a:r>
            <a:r>
              <a:rPr lang="zh-CN" altLang="zh-CN" sz="1200" dirty="0"/>
              <a:t>元</a:t>
            </a:r>
            <a:r>
              <a:rPr lang="en-US" altLang="zh-CN" sz="1200" dirty="0">
                <a:solidFill>
                  <a:srgbClr val="0000FF"/>
                </a:solidFill>
              </a:rPr>
              <a:t>=</a:t>
            </a:r>
            <a:r>
              <a:rPr lang="en-US" altLang="zh-CN" sz="1200" b="1" dirty="0">
                <a:solidFill>
                  <a:srgbClr val="0000FF"/>
                </a:solidFill>
              </a:rPr>
              <a:t>0.03296</a:t>
            </a:r>
            <a:r>
              <a:rPr lang="zh-CN" altLang="zh-CN" sz="1200" b="1" dirty="0">
                <a:solidFill>
                  <a:srgbClr val="0000FF"/>
                </a:solidFill>
              </a:rPr>
              <a:t>元</a:t>
            </a:r>
            <a:r>
              <a:rPr lang="en-US" altLang="zh-CN" sz="1200" b="1" dirty="0">
                <a:solidFill>
                  <a:srgbClr val="0000FF"/>
                </a:solidFill>
              </a:rPr>
              <a:t>/</a:t>
            </a:r>
            <a:r>
              <a:rPr lang="zh-CN" altLang="zh-CN" sz="1200" b="1" dirty="0">
                <a:solidFill>
                  <a:srgbClr val="0000FF"/>
                </a:solidFill>
              </a:rPr>
              <a:t>升</a:t>
            </a:r>
            <a:r>
              <a:rPr lang="zh-CN" altLang="zh-CN" sz="1200" dirty="0"/>
              <a:t>）；</a:t>
            </a:r>
            <a:endParaRPr lang="zh-CN" altLang="zh-CN" sz="1200" dirty="0"/>
          </a:p>
          <a:p>
            <a:r>
              <a:rPr lang="en-US" altLang="zh-CN" sz="1200" b="1" dirty="0"/>
              <a:t>         </a:t>
            </a:r>
            <a:r>
              <a:rPr lang="zh-CN" altLang="zh-CN" sz="1200" b="1" dirty="0">
                <a:solidFill>
                  <a:srgbClr val="0000FF"/>
                </a:solidFill>
              </a:rPr>
              <a:t>毎升</a:t>
            </a:r>
            <a:r>
              <a:rPr lang="zh-CN" altLang="en-US" sz="1200" b="1" dirty="0">
                <a:solidFill>
                  <a:srgbClr val="0000FF"/>
                </a:solidFill>
              </a:rPr>
              <a:t>纯</a:t>
            </a:r>
            <a:r>
              <a:rPr lang="zh-CN" altLang="zh-CN" sz="1200" b="1" dirty="0">
                <a:solidFill>
                  <a:srgbClr val="0000FF"/>
                </a:solidFill>
              </a:rPr>
              <a:t>水</a:t>
            </a:r>
            <a:r>
              <a:rPr lang="zh-CN" altLang="en-US" sz="1200" b="1" dirty="0">
                <a:solidFill>
                  <a:srgbClr val="0000FF"/>
                </a:solidFill>
              </a:rPr>
              <a:t>耗水</a:t>
            </a:r>
            <a:r>
              <a:rPr lang="zh-CN" altLang="zh-CN" sz="1200" b="1" dirty="0">
                <a:solidFill>
                  <a:srgbClr val="0000FF"/>
                </a:solidFill>
              </a:rPr>
              <a:t>成本比较</a:t>
            </a:r>
            <a:r>
              <a:rPr lang="zh-CN" altLang="zh-CN" sz="1200" b="1" dirty="0"/>
              <a:t>：水保康</a:t>
            </a:r>
            <a:r>
              <a:rPr lang="en-US" altLang="zh-CN" sz="1200" b="1" dirty="0"/>
              <a:t>/</a:t>
            </a:r>
            <a:r>
              <a:rPr lang="zh-CN" altLang="zh-CN" sz="1200" b="1" dirty="0"/>
              <a:t>英尼克</a:t>
            </a:r>
            <a:r>
              <a:rPr lang="en-US" altLang="zh-CN" sz="1200" b="1" dirty="0"/>
              <a:t>=0.03294/0.0072=</a:t>
            </a:r>
            <a:r>
              <a:rPr lang="en-US" altLang="zh-CN" sz="1200" b="1" dirty="0">
                <a:solidFill>
                  <a:srgbClr val="0000FF"/>
                </a:solidFill>
              </a:rPr>
              <a:t>457</a:t>
            </a:r>
            <a:r>
              <a:rPr lang="en-US" altLang="zh-CN" sz="1200" b="1" dirty="0"/>
              <a:t>%;(</a:t>
            </a:r>
            <a:r>
              <a:rPr lang="zh-CN" altLang="en-US" sz="1200" b="1" dirty="0">
                <a:solidFill>
                  <a:srgbClr val="FF0000"/>
                </a:solidFill>
              </a:rPr>
              <a:t>制取</a:t>
            </a:r>
            <a:r>
              <a:rPr lang="en-US" altLang="zh-CN" sz="1200" b="1" dirty="0">
                <a:solidFill>
                  <a:srgbClr val="FF0000"/>
                </a:solidFill>
              </a:rPr>
              <a:t>等量纯水，水保康的耗水比英尼克多357%)</a:t>
            </a:r>
            <a:endParaRPr lang="zh-CN" altLang="zh-CN" sz="1200" b="1" dirty="0">
              <a:solidFill>
                <a:srgbClr val="FF0000"/>
              </a:solidFill>
            </a:endParaRPr>
          </a:p>
          <a:p>
            <a:r>
              <a:rPr lang="en-US" altLang="zh-CN" sz="1200" dirty="0"/>
              <a:t>        #提供</a:t>
            </a:r>
            <a:r>
              <a:rPr lang="zh-CN" altLang="zh-CN" sz="1200" b="1" dirty="0">
                <a:solidFill>
                  <a:srgbClr val="0000FF"/>
                </a:solidFill>
              </a:rPr>
              <a:t>毎升</a:t>
            </a:r>
            <a:r>
              <a:rPr lang="zh-CN" altLang="en-US" sz="1200" b="1" dirty="0">
                <a:solidFill>
                  <a:srgbClr val="0000FF"/>
                </a:solidFill>
              </a:rPr>
              <a:t>纯水</a:t>
            </a:r>
            <a:r>
              <a:rPr lang="en-US" altLang="zh-CN" sz="1200" b="1" dirty="0">
                <a:solidFill>
                  <a:srgbClr val="0000FF"/>
                </a:solidFill>
              </a:rPr>
              <a:t>,二者</a:t>
            </a:r>
            <a:r>
              <a:rPr lang="zh-CN" altLang="zh-CN" sz="1200" b="1" dirty="0">
                <a:solidFill>
                  <a:srgbClr val="0000FF"/>
                </a:solidFill>
              </a:rPr>
              <a:t>水电费</a:t>
            </a:r>
            <a:r>
              <a:rPr lang="zh-CN" altLang="en-US" sz="1200" b="1" dirty="0">
                <a:solidFill>
                  <a:srgbClr val="0000FF"/>
                </a:solidFill>
              </a:rPr>
              <a:t>成本</a:t>
            </a:r>
            <a:r>
              <a:rPr lang="zh-CN" altLang="zh-CN" sz="1200" b="1" dirty="0">
                <a:solidFill>
                  <a:srgbClr val="0000FF"/>
                </a:solidFill>
              </a:rPr>
              <a:t>合计比较</a:t>
            </a:r>
            <a:r>
              <a:rPr lang="zh-CN" altLang="zh-CN" sz="1200" dirty="0"/>
              <a:t>：水保康（</a:t>
            </a:r>
            <a:r>
              <a:rPr lang="en-US" altLang="zh-CN" sz="1200" dirty="0"/>
              <a:t>0.1248+0.03296</a:t>
            </a:r>
            <a:r>
              <a:rPr lang="zh-CN" altLang="zh-CN" sz="1200" dirty="0"/>
              <a:t>）</a:t>
            </a:r>
            <a:r>
              <a:rPr lang="en-US" altLang="zh-CN" sz="1200" dirty="0"/>
              <a:t>-</a:t>
            </a:r>
            <a:r>
              <a:rPr lang="zh-CN" altLang="zh-CN" sz="1200" dirty="0"/>
              <a:t>英尼克（</a:t>
            </a:r>
            <a:r>
              <a:rPr lang="en-US" altLang="zh-CN" sz="1200" dirty="0"/>
              <a:t>0.0765+0.0072</a:t>
            </a:r>
            <a:r>
              <a:rPr lang="zh-CN" altLang="zh-CN" sz="1200" dirty="0"/>
              <a:t>）</a:t>
            </a:r>
            <a:r>
              <a:rPr lang="en-US" altLang="zh-CN" sz="1200" dirty="0"/>
              <a:t>=0.15776-0.0837=</a:t>
            </a:r>
            <a:r>
              <a:rPr lang="en-US" altLang="zh-CN" sz="1200" dirty="0">
                <a:solidFill>
                  <a:srgbClr val="0000FF"/>
                </a:solidFill>
              </a:rPr>
              <a:t>0.07406</a:t>
            </a:r>
            <a:r>
              <a:rPr lang="zh-CN" altLang="zh-CN" sz="1200" dirty="0">
                <a:solidFill>
                  <a:srgbClr val="0000FF"/>
                </a:solidFill>
              </a:rPr>
              <a:t>元</a:t>
            </a:r>
            <a:r>
              <a:rPr lang="en-US" altLang="zh-CN" sz="1200" dirty="0">
                <a:solidFill>
                  <a:srgbClr val="0000FF"/>
                </a:solidFill>
              </a:rPr>
              <a:t>/</a:t>
            </a:r>
            <a:r>
              <a:rPr lang="zh-CN" altLang="en-US" sz="1200" dirty="0"/>
              <a:t>升</a:t>
            </a:r>
            <a:r>
              <a:rPr lang="en-US" altLang="zh-CN" sz="1200" dirty="0"/>
              <a:t>;</a:t>
            </a:r>
            <a:endParaRPr lang="en-US" altLang="zh-CN" sz="1200" dirty="0"/>
          </a:p>
          <a:p>
            <a:r>
              <a:rPr lang="en-US" altLang="zh-CN" sz="1200" dirty="0"/>
              <a:t>        #学校统一规定单价：</a:t>
            </a:r>
            <a:r>
              <a:rPr lang="zh-CN" altLang="en-US" sz="1200" dirty="0"/>
              <a:t>每升纯水</a:t>
            </a:r>
            <a:r>
              <a:rPr lang="en-US" altLang="zh-CN" sz="1200" dirty="0"/>
              <a:t>(冷、热水) 0.4元/升,</a:t>
            </a:r>
            <a:r>
              <a:rPr lang="en-US" altLang="zh-CN" sz="1200" b="1" dirty="0">
                <a:solidFill>
                  <a:srgbClr val="0000FF"/>
                </a:solidFill>
              </a:rPr>
              <a:t>英尼克节支的水电费/单价</a:t>
            </a:r>
            <a:r>
              <a:rPr lang="en-US" altLang="zh-CN" sz="1200" dirty="0"/>
              <a:t>=0.07406/0.40=</a:t>
            </a:r>
            <a:r>
              <a:rPr lang="en-US" altLang="zh-CN" sz="1200" b="1" dirty="0">
                <a:solidFill>
                  <a:srgbClr val="0000FF"/>
                </a:solidFill>
              </a:rPr>
              <a:t>18.5</a:t>
            </a:r>
            <a:r>
              <a:rPr lang="en-US" altLang="zh-CN" sz="1200" dirty="0"/>
              <a:t>%;</a:t>
            </a:r>
            <a:endParaRPr lang="en-US" altLang="zh-CN" sz="1200" dirty="0"/>
          </a:p>
          <a:p>
            <a:r>
              <a:rPr lang="en-US" altLang="zh-CN" sz="1200" dirty="0">
                <a:solidFill>
                  <a:srgbClr val="FF0000"/>
                </a:solidFill>
              </a:rPr>
              <a:t>        </a:t>
            </a:r>
            <a:r>
              <a:rPr lang="en-US" altLang="zh-CN" sz="1200" b="1" dirty="0">
                <a:solidFill>
                  <a:srgbClr val="FF0000"/>
                </a:solidFill>
              </a:rPr>
              <a:t>结论</a:t>
            </a:r>
            <a:r>
              <a:rPr lang="en-US" altLang="zh-CN" sz="1200" dirty="0"/>
              <a:t>： </a:t>
            </a:r>
            <a:r>
              <a:rPr lang="en-US" altLang="zh-CN" sz="1200" dirty="0">
                <a:solidFill>
                  <a:srgbClr val="FF0000"/>
                </a:solidFill>
              </a:rPr>
              <a:t>供应每升纯水,水保康的水电费成本比英尼克多0.07406元/升,即使用英尼克机,BOT模式</a:t>
            </a:r>
            <a:r>
              <a:rPr lang="en-US" altLang="zh-CN" sz="1200" b="1" dirty="0">
                <a:solidFill>
                  <a:srgbClr val="FF0000"/>
                </a:solidFill>
              </a:rPr>
              <a:t>可以增加18.5%的毛利</a:t>
            </a:r>
            <a:r>
              <a:rPr lang="en-US" altLang="zh-CN" sz="1200" dirty="0">
                <a:solidFill>
                  <a:srgbClr val="FF0000"/>
                </a:solidFill>
              </a:rPr>
              <a:t>;</a:t>
            </a:r>
            <a:endParaRPr lang="en-US" altLang="zh-CN" sz="1200" dirty="0">
              <a:solidFill>
                <a:srgbClr val="FF0000"/>
              </a:solidFill>
            </a:endParaRPr>
          </a:p>
          <a:p>
            <a:r>
              <a:rPr lang="en-US" altLang="zh-CN" sz="1200" dirty="0"/>
              <a:t> </a:t>
            </a:r>
            <a:r>
              <a:rPr lang="en-US" altLang="zh-CN" sz="1200" b="1" dirty="0"/>
              <a:t>3、上述均为校方后台提供的数据;</a:t>
            </a:r>
            <a:endParaRPr lang="en-US" altLang="zh-CN" sz="1200" b="1" dirty="0"/>
          </a:p>
          <a:p>
            <a:r>
              <a:rPr lang="en-US" altLang="zh-CN" sz="1200" b="1" dirty="0"/>
              <a:t>       上述比较尚未计入二者在耗材与人工维护成本上的差距(</a:t>
            </a:r>
            <a:r>
              <a:rPr lang="en-US" altLang="zh-CN" sz="1200" dirty="0">
                <a:solidFill>
                  <a:srgbClr val="FF0000"/>
                </a:solidFill>
              </a:rPr>
              <a:t>水保康制取每升纯水耗水量为英尼克的457%,其换芯、换膜成本必然升高</a:t>
            </a:r>
            <a:r>
              <a:rPr lang="en-US" altLang="zh-CN" sz="1200" dirty="0"/>
              <a:t>)。</a:t>
            </a:r>
            <a:endParaRPr lang="zh-CN" alt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8434" name="Picture 2" descr="1117"/>
          <p:cNvPicPr>
            <a:picLocks noChangeAspect="1"/>
          </p:cNvPicPr>
          <p:nvPr/>
        </p:nvPicPr>
        <p:blipFill>
          <a:blip r:embed="rId1"/>
          <a:stretch>
            <a:fillRect/>
          </a:stretch>
        </p:blipFill>
        <p:spPr>
          <a:xfrm>
            <a:off x="0" y="0"/>
            <a:ext cx="10798175" cy="7199313"/>
          </a:xfrm>
          <a:prstGeom prst="rect">
            <a:avLst/>
          </a:prstGeom>
          <a:noFill/>
          <a:ln w="9525">
            <a:noFill/>
          </a:ln>
        </p:spPr>
      </p:pic>
      <p:pic>
        <p:nvPicPr>
          <p:cNvPr id="18435" name="Picture 3" descr="QQ图片20141113112242"/>
          <p:cNvPicPr>
            <a:picLocks noChangeAspect="1"/>
          </p:cNvPicPr>
          <p:nvPr/>
        </p:nvPicPr>
        <p:blipFill>
          <a:blip r:embed="rId2"/>
          <a:stretch>
            <a:fillRect/>
          </a:stretch>
        </p:blipFill>
        <p:spPr>
          <a:xfrm>
            <a:off x="0" y="0"/>
            <a:ext cx="10837863" cy="7229475"/>
          </a:xfrm>
          <a:prstGeom prst="rect">
            <a:avLst/>
          </a:prstGeom>
          <a:noFill/>
          <a:ln w="9525">
            <a:noFill/>
          </a:ln>
        </p:spPr>
      </p:pic>
      <p:sp>
        <p:nvSpPr>
          <p:cNvPr id="18436" name="标题 1"/>
          <p:cNvSpPr>
            <a:spLocks noGrp="1"/>
          </p:cNvSpPr>
          <p:nvPr>
            <p:ph type="title"/>
          </p:nvPr>
        </p:nvSpPr>
        <p:spPr>
          <a:xfrm>
            <a:off x="838200" y="365125"/>
            <a:ext cx="10515600" cy="1325563"/>
          </a:xfrm>
          <a:ln/>
        </p:spPr>
        <p:txBody>
          <a:bodyPr vert="horz" wrap="square" lIns="91440" tIns="45720" rIns="91440" bIns="45720" anchor="ctr"/>
          <a:p>
            <a:endParaRPr lang="zh-CN"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122" name="图片 2" descr="5"/>
          <p:cNvPicPr>
            <a:picLocks noChangeAspect="1"/>
          </p:cNvPicPr>
          <p:nvPr/>
        </p:nvPicPr>
        <p:blipFill>
          <a:blip r:embed="rId1"/>
          <a:stretch>
            <a:fillRect/>
          </a:stretch>
        </p:blipFill>
        <p:spPr>
          <a:xfrm>
            <a:off x="0" y="0"/>
            <a:ext cx="10852150" cy="7204075"/>
          </a:xfrm>
          <a:prstGeom prst="rect">
            <a:avLst/>
          </a:prstGeom>
          <a:noFill/>
          <a:ln w="9525">
            <a:noFill/>
          </a:ln>
        </p:spPr>
      </p:pic>
      <p:pic>
        <p:nvPicPr>
          <p:cNvPr id="5123" name="图片 17410" descr="]IP`MZ6PL0$DC7XP1~U]1%K"/>
          <p:cNvPicPr>
            <a:picLocks noChangeAspect="1"/>
          </p:cNvPicPr>
          <p:nvPr/>
        </p:nvPicPr>
        <p:blipFill>
          <a:blip r:embed="rId2"/>
          <a:stretch>
            <a:fillRect/>
          </a:stretch>
        </p:blipFill>
        <p:spPr>
          <a:xfrm>
            <a:off x="215900" y="1295400"/>
            <a:ext cx="2990850" cy="2176463"/>
          </a:xfrm>
          <a:prstGeom prst="rect">
            <a:avLst/>
          </a:prstGeom>
          <a:noFill/>
          <a:ln w="9525">
            <a:noFill/>
          </a:ln>
        </p:spPr>
      </p:pic>
      <p:sp>
        <p:nvSpPr>
          <p:cNvPr id="5124" name="文本框 17412"/>
          <p:cNvSpPr txBox="1"/>
          <p:nvPr/>
        </p:nvSpPr>
        <p:spPr>
          <a:xfrm>
            <a:off x="215900" y="1366838"/>
            <a:ext cx="2808288" cy="366712"/>
          </a:xfrm>
          <a:prstGeom prst="rect">
            <a:avLst/>
          </a:prstGeom>
          <a:noFill/>
          <a:ln w="9525">
            <a:noFill/>
          </a:ln>
        </p:spPr>
        <p:txBody>
          <a:bodyPr>
            <a:spAutoFit/>
          </a:bodyPr>
          <a:p>
            <a:endParaRPr lang="zh-CN" altLang="en-US" sz="1800" dirty="0">
              <a:solidFill>
                <a:srgbClr val="008000"/>
              </a:solidFill>
              <a:latin typeface="Arial" panose="020B0604020202020204" pitchFamily="34" charset="0"/>
            </a:endParaRPr>
          </a:p>
        </p:txBody>
      </p:sp>
      <p:sp>
        <p:nvSpPr>
          <p:cNvPr id="5125" name="文本框 17413"/>
          <p:cNvSpPr txBox="1"/>
          <p:nvPr/>
        </p:nvSpPr>
        <p:spPr>
          <a:xfrm>
            <a:off x="431800" y="1455738"/>
            <a:ext cx="2824163" cy="2246312"/>
          </a:xfrm>
          <a:prstGeom prst="rect">
            <a:avLst/>
          </a:prstGeom>
          <a:noFill/>
          <a:ln w="9525">
            <a:noFill/>
          </a:ln>
        </p:spPr>
        <p:txBody>
          <a:bodyPr>
            <a:spAutoFit/>
          </a:bodyPr>
          <a:p>
            <a:r>
              <a:rPr lang="zh-CN" altLang="en-US" sz="2000" b="1" dirty="0">
                <a:latin typeface="Arial" panose="020B0604020202020204" pitchFamily="34" charset="0"/>
              </a:rPr>
              <a:t>（一）节能型纯水开水器</a:t>
            </a:r>
            <a:endParaRPr lang="en-US" altLang="zh-CN" sz="2000" b="1" dirty="0">
              <a:latin typeface="Arial" panose="020B0604020202020204" pitchFamily="34" charset="0"/>
            </a:endParaRPr>
          </a:p>
          <a:p>
            <a:r>
              <a:rPr lang="zh-CN" altLang="en-US" sz="2000" b="1" dirty="0">
                <a:latin typeface="Arial" panose="020B0604020202020204" pitchFamily="34" charset="0"/>
              </a:rPr>
              <a:t>彻底颠复传统电开水器</a:t>
            </a:r>
            <a:r>
              <a:rPr lang="en-US" altLang="zh-CN" sz="2000" b="1" dirty="0">
                <a:latin typeface="Arial" panose="020B0604020202020204" pitchFamily="34" charset="0"/>
              </a:rPr>
              <a:t>,</a:t>
            </a:r>
            <a:endParaRPr lang="en-US" altLang="zh-CN" sz="2000" b="1" dirty="0">
              <a:latin typeface="Arial" panose="020B0604020202020204" pitchFamily="34" charset="0"/>
            </a:endParaRPr>
          </a:p>
          <a:p>
            <a:r>
              <a:rPr lang="zh-CN" altLang="en-US" sz="2000" b="1" dirty="0">
                <a:solidFill>
                  <a:srgbClr val="0000FF"/>
                </a:solidFill>
                <a:latin typeface="方正大黑简体" charset="-122"/>
                <a:ea typeface="方正大黑简体" charset="-122"/>
                <a:sym typeface="Arial" panose="020B0604020202020204" pitchFamily="34" charset="0"/>
              </a:rPr>
              <a:t>能</a:t>
            </a:r>
            <a:r>
              <a:rPr lang="zh-CN" altLang="en-US" sz="2000" b="1" dirty="0">
                <a:solidFill>
                  <a:srgbClr val="FF0000"/>
                </a:solidFill>
                <a:latin typeface="方正大黑简体" charset="-122"/>
                <a:ea typeface="方正大黑简体" charset="-122"/>
              </a:rPr>
              <a:t>连续供应</a:t>
            </a:r>
            <a:r>
              <a:rPr lang="zh-CN" altLang="en-US" sz="2000" b="1" dirty="0">
                <a:solidFill>
                  <a:srgbClr val="0000FF"/>
                </a:solidFill>
                <a:latin typeface="方正大黑简体" charset="-122"/>
                <a:ea typeface="方正大黑简体" charset="-122"/>
              </a:rPr>
              <a:t>纯水开水，且比传统电开水器</a:t>
            </a:r>
            <a:r>
              <a:rPr lang="zh-CN" altLang="en-US" sz="2000" b="1" dirty="0">
                <a:solidFill>
                  <a:srgbClr val="FF3300"/>
                </a:solidFill>
                <a:latin typeface="Arial" panose="020B0604020202020204" pitchFamily="34" charset="0"/>
              </a:rPr>
              <a:t>节能</a:t>
            </a:r>
            <a:r>
              <a:rPr lang="en-US" altLang="zh-CN" sz="2000" b="1" dirty="0">
                <a:solidFill>
                  <a:srgbClr val="FF3300"/>
                </a:solidFill>
                <a:latin typeface="Arial" panose="020B0604020202020204" pitchFamily="34" charset="0"/>
              </a:rPr>
              <a:t>70%</a:t>
            </a:r>
            <a:r>
              <a:rPr lang="zh-CN" altLang="en-US" sz="2000" b="1" dirty="0">
                <a:solidFill>
                  <a:srgbClr val="FF3300"/>
                </a:solidFill>
                <a:latin typeface="Arial" panose="020B0604020202020204" pitchFamily="34" charset="0"/>
              </a:rPr>
              <a:t>以上。</a:t>
            </a:r>
            <a:endParaRPr lang="en-US" altLang="zh-CN" sz="2000" b="1" dirty="0">
              <a:solidFill>
                <a:srgbClr val="FF3300"/>
              </a:solidFill>
              <a:latin typeface="Arial" panose="020B0604020202020204" pitchFamily="34" charset="0"/>
            </a:endParaRPr>
          </a:p>
        </p:txBody>
      </p:sp>
      <p:sp>
        <p:nvSpPr>
          <p:cNvPr id="5126" name="文本框 17414"/>
          <p:cNvSpPr txBox="1"/>
          <p:nvPr/>
        </p:nvSpPr>
        <p:spPr>
          <a:xfrm>
            <a:off x="433388" y="3697288"/>
            <a:ext cx="3455987" cy="1158875"/>
          </a:xfrm>
          <a:prstGeom prst="rect">
            <a:avLst/>
          </a:prstGeom>
          <a:noFill/>
          <a:ln w="9525">
            <a:noFill/>
          </a:ln>
        </p:spPr>
        <p:txBody>
          <a:bodyPr>
            <a:spAutoFit/>
          </a:bodyPr>
          <a:p>
            <a:r>
              <a:rPr lang="zh-CN" altLang="en-US" sz="2000" b="1" dirty="0">
                <a:solidFill>
                  <a:srgbClr val="0000FF"/>
                </a:solidFill>
                <a:latin typeface="宋体" panose="02010600030101010101" pitchFamily="2" charset="-122"/>
              </a:rPr>
              <a:t>本机适用场合</a:t>
            </a:r>
            <a:r>
              <a:rPr lang="zh-CN" altLang="en-US" sz="2000" b="1" dirty="0">
                <a:latin typeface="宋体" panose="02010600030101010101" pitchFamily="2" charset="-122"/>
              </a:rPr>
              <a:t>：</a:t>
            </a:r>
            <a:endParaRPr lang="zh-CN" altLang="en-US" sz="2000" b="1" dirty="0">
              <a:latin typeface="宋体" panose="02010600030101010101" pitchFamily="2" charset="-122"/>
            </a:endParaRPr>
          </a:p>
          <a:p>
            <a:r>
              <a:rPr lang="zh-CN" altLang="en-US" sz="2000" b="1" dirty="0">
                <a:latin typeface="宋体" panose="02010600030101010101" pitchFamily="2" charset="-122"/>
              </a:rPr>
              <a:t>以</a:t>
            </a:r>
            <a:r>
              <a:rPr lang="en-US" altLang="zh-CN" sz="2000" b="1" dirty="0">
                <a:latin typeface="宋体" panose="02010600030101010101" pitchFamily="2" charset="-122"/>
                <a:sym typeface="Arial" panose="020B0604020202020204" pitchFamily="34" charset="0"/>
              </a:rPr>
              <a:t>热水瓶(</a:t>
            </a:r>
            <a:r>
              <a:rPr lang="en-US" altLang="zh-CN" sz="2000" b="1" dirty="0">
                <a:latin typeface="宋体" panose="02010600030101010101" pitchFamily="2" charset="-122"/>
              </a:rPr>
              <a:t>5磅、8磅)打水的办公和商业用户</a:t>
            </a:r>
            <a:endParaRPr lang="en-US" altLang="zh-CN" sz="2000" b="1" dirty="0">
              <a:latin typeface="宋体" panose="02010600030101010101" pitchFamily="2" charset="-122"/>
            </a:endParaRPr>
          </a:p>
        </p:txBody>
      </p:sp>
      <p:sp>
        <p:nvSpPr>
          <p:cNvPr id="5127" name="文本框 17415"/>
          <p:cNvSpPr txBox="1"/>
          <p:nvPr/>
        </p:nvSpPr>
        <p:spPr>
          <a:xfrm>
            <a:off x="3240088" y="5327650"/>
            <a:ext cx="1152525" cy="376238"/>
          </a:xfrm>
          <a:prstGeom prst="rect">
            <a:avLst/>
          </a:prstGeom>
          <a:solidFill>
            <a:srgbClr val="FF3300"/>
          </a:solidFill>
          <a:ln w="9525" cap="flat" cmpd="sng">
            <a:solidFill>
              <a:srgbClr val="FF3300"/>
            </a:solidFill>
            <a:prstDash val="solid"/>
            <a:miter/>
            <a:headEnd type="none" w="med" len="med"/>
            <a:tailEnd type="none" w="med" len="med"/>
          </a:ln>
        </p:spPr>
        <p:txBody>
          <a:bodyPr>
            <a:spAutoFit/>
          </a:bodyPr>
          <a:p>
            <a:r>
              <a:rPr lang="zh-CN" altLang="en-US" sz="1800" b="1" dirty="0">
                <a:solidFill>
                  <a:schemeClr val="bg1"/>
                </a:solidFill>
                <a:latin typeface="Arial" panose="020B0604020202020204" pitchFamily="34" charset="0"/>
              </a:rPr>
              <a:t>机器外观</a:t>
            </a:r>
            <a:endParaRPr lang="zh-CN" altLang="en-US" sz="1800" b="1" dirty="0">
              <a:solidFill>
                <a:schemeClr val="bg1"/>
              </a:solidFill>
              <a:latin typeface="Arial" panose="020B0604020202020204" pitchFamily="34" charset="0"/>
            </a:endParaRPr>
          </a:p>
        </p:txBody>
      </p:sp>
      <p:pic>
        <p:nvPicPr>
          <p:cNvPr id="5128" name="图片 2" descr="logo3"/>
          <p:cNvPicPr>
            <a:picLocks noChangeAspect="1"/>
          </p:cNvPicPr>
          <p:nvPr/>
        </p:nvPicPr>
        <p:blipFill>
          <a:blip r:embed="rId3"/>
          <a:stretch>
            <a:fillRect/>
          </a:stretch>
        </p:blipFill>
        <p:spPr>
          <a:xfrm>
            <a:off x="9432925" y="374650"/>
            <a:ext cx="858838" cy="482600"/>
          </a:xfrm>
          <a:prstGeom prst="rect">
            <a:avLst/>
          </a:prstGeom>
          <a:noFill/>
          <a:ln w="9525">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146" name="图片 1" descr="C:\Users\Administrator\Desktop\1111.jpg1111"/>
          <p:cNvPicPr>
            <a:picLocks noChangeAspect="1"/>
          </p:cNvPicPr>
          <p:nvPr/>
        </p:nvPicPr>
        <p:blipFill>
          <a:blip r:embed="rId1"/>
          <a:stretch>
            <a:fillRect/>
          </a:stretch>
        </p:blipFill>
        <p:spPr>
          <a:xfrm>
            <a:off x="0" y="0"/>
            <a:ext cx="10806113" cy="7212013"/>
          </a:xfrm>
          <a:prstGeom prst="rect">
            <a:avLst/>
          </a:prstGeom>
          <a:noFill/>
          <a:ln w="9525">
            <a:noFill/>
          </a:ln>
        </p:spPr>
      </p:pic>
      <p:pic>
        <p:nvPicPr>
          <p:cNvPr id="6147" name="Picture 3" descr="C:\Users\hp\AppData\Roaming\Tencent\Users\894149702\QQ\WinTemp\RichOle\A}AVY}3XN5)P2B}[2_GWUJ0.png"/>
          <p:cNvPicPr>
            <a:picLocks noChangeAspect="1"/>
          </p:cNvPicPr>
          <p:nvPr/>
        </p:nvPicPr>
        <p:blipFill>
          <a:blip r:embed="rId2"/>
          <a:stretch>
            <a:fillRect/>
          </a:stretch>
        </p:blipFill>
        <p:spPr>
          <a:xfrm>
            <a:off x="4464050" y="527050"/>
            <a:ext cx="5724525" cy="3503613"/>
          </a:xfrm>
          <a:prstGeom prst="rect">
            <a:avLst/>
          </a:prstGeom>
          <a:noFill/>
          <a:ln w="9525">
            <a:noFill/>
          </a:ln>
        </p:spPr>
      </p:pic>
      <p:pic>
        <p:nvPicPr>
          <p:cNvPr id="6148" name="Picture 4" descr="C:\Users\hp\AppData\Roaming\Tencent\Users\894149702\QQ\WinTemp\RichOle\MU6F8YFN@LT[3(~Q[)O50]Y.png"/>
          <p:cNvPicPr>
            <a:picLocks noChangeAspect="1"/>
          </p:cNvPicPr>
          <p:nvPr/>
        </p:nvPicPr>
        <p:blipFill>
          <a:blip r:embed="rId3"/>
          <a:stretch>
            <a:fillRect/>
          </a:stretch>
        </p:blipFill>
        <p:spPr>
          <a:xfrm>
            <a:off x="4032250" y="719138"/>
            <a:ext cx="4117975" cy="3335337"/>
          </a:xfrm>
          <a:prstGeom prst="rect">
            <a:avLst/>
          </a:prstGeom>
          <a:noFill/>
          <a:ln w="9525">
            <a:noFill/>
          </a:ln>
        </p:spPr>
      </p:pic>
      <p:pic>
        <p:nvPicPr>
          <p:cNvPr id="6149" name="Picture 5" descr="C:\Users\hp\AppData\Roaming\Tencent\Users\894149702\QQ\WinTemp\RichOle\G$3}JOI(5TW0T]]A6)PUJYY.png"/>
          <p:cNvPicPr>
            <a:picLocks noChangeAspect="1"/>
          </p:cNvPicPr>
          <p:nvPr/>
        </p:nvPicPr>
        <p:blipFill>
          <a:blip r:embed="rId4"/>
          <a:stretch>
            <a:fillRect/>
          </a:stretch>
        </p:blipFill>
        <p:spPr>
          <a:xfrm>
            <a:off x="1511300" y="2087563"/>
            <a:ext cx="1058863" cy="427037"/>
          </a:xfrm>
          <a:prstGeom prst="rect">
            <a:avLst/>
          </a:prstGeom>
          <a:noFill/>
          <a:ln w="9525">
            <a:noFill/>
          </a:ln>
        </p:spPr>
      </p:pic>
      <p:pic>
        <p:nvPicPr>
          <p:cNvPr id="6150" name="图片 2" descr="logo3"/>
          <p:cNvPicPr>
            <a:picLocks noChangeAspect="1"/>
          </p:cNvPicPr>
          <p:nvPr/>
        </p:nvPicPr>
        <p:blipFill>
          <a:blip r:embed="rId5"/>
          <a:stretch>
            <a:fillRect/>
          </a:stretch>
        </p:blipFill>
        <p:spPr>
          <a:xfrm>
            <a:off x="9575800" y="374650"/>
            <a:ext cx="858838" cy="482600"/>
          </a:xfrm>
          <a:prstGeom prst="rect">
            <a:avLst/>
          </a:prstGeom>
          <a:noFill/>
          <a:ln w="9525">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7170" name="图片 2" descr="1"/>
          <p:cNvPicPr>
            <a:picLocks noChangeAspect="1"/>
          </p:cNvPicPr>
          <p:nvPr/>
        </p:nvPicPr>
        <p:blipFill>
          <a:blip r:embed="rId1"/>
          <a:stretch>
            <a:fillRect/>
          </a:stretch>
        </p:blipFill>
        <p:spPr>
          <a:xfrm>
            <a:off x="0" y="0"/>
            <a:ext cx="10868025" cy="7213600"/>
          </a:xfrm>
          <a:prstGeom prst="rect">
            <a:avLst/>
          </a:prstGeom>
          <a:noFill/>
          <a:ln w="9525">
            <a:noFill/>
          </a:ln>
        </p:spPr>
      </p:pic>
      <p:sp>
        <p:nvSpPr>
          <p:cNvPr id="7171" name="文本框 22532"/>
          <p:cNvSpPr txBox="1"/>
          <p:nvPr/>
        </p:nvSpPr>
        <p:spPr>
          <a:xfrm>
            <a:off x="363538" y="501650"/>
            <a:ext cx="4321175" cy="2378075"/>
          </a:xfrm>
          <a:prstGeom prst="rect">
            <a:avLst/>
          </a:prstGeom>
          <a:noFill/>
          <a:ln w="9525">
            <a:noFill/>
          </a:ln>
        </p:spPr>
        <p:txBody>
          <a:bodyPr>
            <a:spAutoFit/>
          </a:bodyPr>
          <a:p>
            <a:r>
              <a:rPr lang="zh-CN" altLang="en-US" sz="2000" b="1" dirty="0">
                <a:latin typeface="方正大黑简体" charset="-122"/>
                <a:ea typeface="方正大黑简体" charset="-122"/>
              </a:rPr>
              <a:t>（二）节能型纯水商务饮水台</a:t>
            </a:r>
            <a:endParaRPr lang="zh-CN" altLang="en-US" sz="2000" b="1" dirty="0">
              <a:latin typeface="方正大黑简体" charset="-122"/>
              <a:ea typeface="方正大黑简体" charset="-122"/>
            </a:endParaRPr>
          </a:p>
          <a:p>
            <a:r>
              <a:rPr lang="zh-CN" altLang="en-US" sz="2000" dirty="0">
                <a:latin typeface="方正大黑简体" charset="-122"/>
                <a:ea typeface="方正大黑简体" charset="-122"/>
              </a:rPr>
              <a:t>是现有</a:t>
            </a:r>
            <a:r>
              <a:rPr lang="zh-CN" altLang="en-US" sz="2000" dirty="0">
                <a:latin typeface="Arial" panose="020B0604020202020204" pitchFamily="34" charset="0"/>
                <a:ea typeface="方正大黑简体" charset="-122"/>
              </a:rPr>
              <a:t>“</a:t>
            </a:r>
            <a:r>
              <a:rPr lang="zh-CN" altLang="en-US" sz="2000" dirty="0">
                <a:latin typeface="方正大黑简体" charset="-122"/>
                <a:ea typeface="方正大黑简体" charset="-122"/>
              </a:rPr>
              <a:t>桶装水</a:t>
            </a:r>
            <a:r>
              <a:rPr lang="en-US" altLang="zh-CN" sz="2000" dirty="0">
                <a:latin typeface="方正大黑简体" charset="-122"/>
                <a:ea typeface="方正大黑简体" charset="-122"/>
              </a:rPr>
              <a:t>+</a:t>
            </a:r>
            <a:r>
              <a:rPr lang="zh-CN" altLang="en-US" sz="2000" dirty="0">
                <a:latin typeface="方正大黑简体" charset="-122"/>
                <a:ea typeface="方正大黑简体" charset="-122"/>
              </a:rPr>
              <a:t>饮水机</a:t>
            </a:r>
            <a:r>
              <a:rPr lang="zh-CN" altLang="en-US" sz="2000" dirty="0">
                <a:latin typeface="Arial" panose="020B0604020202020204" pitchFamily="34" charset="0"/>
                <a:ea typeface="方正大黑简体" charset="-122"/>
              </a:rPr>
              <a:t>”饮水模式</a:t>
            </a:r>
            <a:r>
              <a:rPr lang="zh-CN" altLang="en-US" sz="2000" dirty="0">
                <a:latin typeface="方正大黑简体" charset="-122"/>
                <a:ea typeface="方正大黑简体" charset="-122"/>
              </a:rPr>
              <a:t>的升级换代产品！</a:t>
            </a:r>
            <a:endParaRPr lang="zh-CN" altLang="en-US" sz="2000" dirty="0">
              <a:latin typeface="方正大黑简体" charset="-122"/>
              <a:ea typeface="方正大黑简体" charset="-122"/>
            </a:endParaRPr>
          </a:p>
          <a:p>
            <a:r>
              <a:rPr lang="zh-CN" altLang="en-US" sz="2000" b="1" dirty="0">
                <a:solidFill>
                  <a:srgbClr val="0000FF"/>
                </a:solidFill>
                <a:latin typeface="方正大黑简体" charset="-122"/>
                <a:ea typeface="方正大黑简体" charset="-122"/>
                <a:sym typeface="Arial" panose="020B0604020202020204" pitchFamily="34" charset="0"/>
              </a:rPr>
              <a:t>能</a:t>
            </a:r>
            <a:r>
              <a:rPr lang="zh-CN" altLang="en-US" sz="2000" b="1" dirty="0">
                <a:solidFill>
                  <a:srgbClr val="FF0000"/>
                </a:solidFill>
                <a:latin typeface="方正大黑简体" charset="-122"/>
                <a:ea typeface="方正大黑简体" charset="-122"/>
              </a:rPr>
              <a:t>连续供应</a:t>
            </a:r>
            <a:r>
              <a:rPr lang="zh-CN" altLang="en-US" sz="2000" b="1" dirty="0">
                <a:solidFill>
                  <a:srgbClr val="0000FF"/>
                </a:solidFill>
                <a:latin typeface="方正大黑简体" charset="-122"/>
                <a:ea typeface="方正大黑简体" charset="-122"/>
              </a:rPr>
              <a:t>纯水开水，大大提高办公效率！</a:t>
            </a:r>
            <a:endParaRPr lang="zh-CN" altLang="en-US" sz="2000" b="1" dirty="0">
              <a:solidFill>
                <a:srgbClr val="0000FF"/>
              </a:solidFill>
              <a:latin typeface="方正大黑简体" charset="-122"/>
              <a:ea typeface="方正大黑简体" charset="-122"/>
            </a:endParaRPr>
          </a:p>
          <a:p>
            <a:r>
              <a:rPr lang="zh-CN" altLang="en-US" sz="2000" b="1" dirty="0">
                <a:solidFill>
                  <a:srgbClr val="0000FF"/>
                </a:solidFill>
                <a:latin typeface="方正大黑简体" charset="-122"/>
                <a:ea typeface="方正大黑简体" charset="-122"/>
              </a:rPr>
              <a:t>且</a:t>
            </a:r>
            <a:r>
              <a:rPr lang="zh-CN" altLang="en-US" sz="2000" b="1" dirty="0">
                <a:solidFill>
                  <a:srgbClr val="FF0000"/>
                </a:solidFill>
                <a:latin typeface="方正大黑简体" charset="-122"/>
                <a:ea typeface="方正大黑简体" charset="-122"/>
                <a:sym typeface="Arial" panose="020B0604020202020204" pitchFamily="34" charset="0"/>
              </a:rPr>
              <a:t>单机节能</a:t>
            </a:r>
            <a:r>
              <a:rPr lang="en-US" altLang="zh-CN" sz="2000" b="1" dirty="0">
                <a:solidFill>
                  <a:srgbClr val="FF0000"/>
                </a:solidFill>
                <a:latin typeface="方正大黑简体" charset="-122"/>
                <a:ea typeface="方正大黑简体" charset="-122"/>
                <a:sym typeface="Arial" panose="020B0604020202020204" pitchFamily="34" charset="0"/>
              </a:rPr>
              <a:t>30%-50%</a:t>
            </a:r>
            <a:r>
              <a:rPr lang="zh-CN" altLang="en-US" sz="2000" dirty="0">
                <a:latin typeface="方正大黑简体" charset="-122"/>
                <a:ea typeface="方正大黑简体" charset="-122"/>
                <a:sym typeface="Arial" panose="020B0604020202020204" pitchFamily="34" charset="0"/>
              </a:rPr>
              <a:t>，</a:t>
            </a:r>
            <a:endParaRPr lang="zh-CN" altLang="en-US" sz="2000" dirty="0">
              <a:latin typeface="方正大黑简体" charset="-122"/>
              <a:ea typeface="方正大黑简体" charset="-122"/>
            </a:endParaRPr>
          </a:p>
        </p:txBody>
      </p:sp>
      <p:pic>
        <p:nvPicPr>
          <p:cNvPr id="7172" name="图片 2" descr="logo3"/>
          <p:cNvPicPr>
            <a:picLocks noChangeAspect="1"/>
          </p:cNvPicPr>
          <p:nvPr/>
        </p:nvPicPr>
        <p:blipFill>
          <a:blip r:embed="rId2"/>
          <a:stretch>
            <a:fillRect/>
          </a:stretch>
        </p:blipFill>
        <p:spPr>
          <a:xfrm>
            <a:off x="9432925" y="374650"/>
            <a:ext cx="858838" cy="482600"/>
          </a:xfrm>
          <a:prstGeom prst="rect">
            <a:avLst/>
          </a:prstGeom>
          <a:noFill/>
          <a:ln w="9525">
            <a:noFill/>
          </a:ln>
        </p:spPr>
      </p:pic>
      <p:sp>
        <p:nvSpPr>
          <p:cNvPr id="7173" name="文本框 22533"/>
          <p:cNvSpPr txBox="1"/>
          <p:nvPr/>
        </p:nvSpPr>
        <p:spPr>
          <a:xfrm>
            <a:off x="439738" y="3006725"/>
            <a:ext cx="4392612" cy="1920875"/>
          </a:xfrm>
          <a:prstGeom prst="rect">
            <a:avLst/>
          </a:prstGeom>
          <a:noFill/>
          <a:ln w="9525">
            <a:noFill/>
          </a:ln>
        </p:spPr>
        <p:txBody>
          <a:bodyPr>
            <a:spAutoFit/>
          </a:bodyPr>
          <a:p>
            <a:r>
              <a:rPr lang="en-US" altLang="zh-CN" sz="2000" b="1" dirty="0">
                <a:solidFill>
                  <a:srgbClr val="0000FF"/>
                </a:solidFill>
                <a:latin typeface="方正大黑简体" charset="-122"/>
                <a:ea typeface="方正大黑简体" charset="-122"/>
              </a:rPr>
              <a:t>本机适用场合</a:t>
            </a:r>
            <a:r>
              <a:rPr lang="en-US" altLang="zh-CN" sz="2000" b="1" dirty="0">
                <a:latin typeface="方正大黑简体" charset="-122"/>
                <a:ea typeface="方正大黑简体" charset="-122"/>
              </a:rPr>
              <a:t>：</a:t>
            </a:r>
            <a:endParaRPr lang="en-US" altLang="zh-CN" sz="2000" b="1" dirty="0">
              <a:latin typeface="方正大黑简体" charset="-122"/>
              <a:ea typeface="方正大黑简体" charset="-122"/>
            </a:endParaRPr>
          </a:p>
          <a:p>
            <a:r>
              <a:rPr lang="en-US" altLang="zh-CN" sz="2000" b="1" dirty="0">
                <a:latin typeface="方正大黑简体" charset="-122"/>
                <a:ea typeface="方正大黑简体" charset="-122"/>
              </a:rPr>
              <a:t>使用茶杯、保暖</a:t>
            </a:r>
            <a:r>
              <a:rPr lang="en-US" altLang="zh-CN" sz="2000" b="1" dirty="0">
                <a:latin typeface="方正大黑简体" charset="-122"/>
                <a:ea typeface="方正大黑简体" charset="-122"/>
                <a:sym typeface="Arial" panose="020B0604020202020204" pitchFamily="34" charset="0"/>
              </a:rPr>
              <a:t>杯、</a:t>
            </a:r>
            <a:r>
              <a:rPr lang="en-US" altLang="zh-CN" sz="2000" b="1" dirty="0">
                <a:latin typeface="方正大黑简体" charset="-122"/>
                <a:ea typeface="方正大黑简体" charset="-122"/>
              </a:rPr>
              <a:t>小暖</a:t>
            </a:r>
            <a:r>
              <a:rPr lang="zh-CN" altLang="zh-CN" sz="2000" b="1" dirty="0">
                <a:latin typeface="方正大黑简体" charset="-122"/>
                <a:ea typeface="方正大黑简体" charset="-122"/>
              </a:rPr>
              <a:t>壶</a:t>
            </a:r>
            <a:r>
              <a:rPr lang="en-US" altLang="zh-CN" sz="2000" b="1" dirty="0">
                <a:latin typeface="方正大黑简体" charset="-122"/>
                <a:ea typeface="方正大黑简体" charset="-122"/>
              </a:rPr>
              <a:t>接水的商务办公和公共宿舍饮水使用。</a:t>
            </a:r>
            <a:endParaRPr lang="en-US" altLang="zh-CN" sz="2000" b="1" dirty="0">
              <a:latin typeface="方正大黑简体" charset="-122"/>
              <a:ea typeface="方正大黑简体" charset="-122"/>
            </a:endParaRPr>
          </a:p>
          <a:p>
            <a:r>
              <a:rPr lang="zh-CN" altLang="en-US" sz="2000" b="1" dirty="0">
                <a:latin typeface="方正大黑简体" charset="-122"/>
                <a:ea typeface="方正大黑简体" charset="-122"/>
              </a:rPr>
              <a:t>尤其适合</a:t>
            </a:r>
            <a:r>
              <a:rPr lang="en-US" altLang="zh-CN" sz="2000" b="1" dirty="0">
                <a:latin typeface="方正大黑简体" charset="-122"/>
                <a:ea typeface="方正大黑简体" charset="-122"/>
              </a:rPr>
              <a:t>50-150</a:t>
            </a:r>
            <a:r>
              <a:rPr lang="zh-CN" altLang="en-US" sz="2000" b="1" dirty="0">
                <a:latin typeface="方正大黑简体" charset="-122"/>
                <a:ea typeface="方正大黑简体" charset="-122"/>
              </a:rPr>
              <a:t>人大办公室，一台机可以抵上传统的</a:t>
            </a:r>
            <a:r>
              <a:rPr lang="en-US" altLang="zh-CN" sz="2000" b="1" dirty="0">
                <a:latin typeface="方正大黑简体" charset="-122"/>
                <a:ea typeface="方正大黑简体" charset="-122"/>
              </a:rPr>
              <a:t>2-3</a:t>
            </a:r>
            <a:r>
              <a:rPr lang="zh-CN" altLang="en-US" sz="2000" b="1" dirty="0">
                <a:latin typeface="方正大黑简体" charset="-122"/>
                <a:ea typeface="方正大黑简体" charset="-122"/>
              </a:rPr>
              <a:t>台机；</a:t>
            </a:r>
            <a:endParaRPr lang="en-US" altLang="zh-CN" sz="2000" b="1" dirty="0">
              <a:latin typeface="方正大黑简体" charset="-122"/>
              <a:ea typeface="方正大黑简体"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8194" name="图片 2" descr="111"/>
          <p:cNvPicPr>
            <a:picLocks noChangeAspect="1"/>
          </p:cNvPicPr>
          <p:nvPr/>
        </p:nvPicPr>
        <p:blipFill>
          <a:blip r:embed="rId1"/>
          <a:stretch>
            <a:fillRect/>
          </a:stretch>
        </p:blipFill>
        <p:spPr>
          <a:xfrm>
            <a:off x="992188" y="368300"/>
            <a:ext cx="6521450" cy="2679700"/>
          </a:xfrm>
          <a:prstGeom prst="rect">
            <a:avLst/>
          </a:prstGeom>
          <a:noFill/>
          <a:ln w="9525">
            <a:noFill/>
          </a:ln>
        </p:spPr>
      </p:pic>
      <p:pic>
        <p:nvPicPr>
          <p:cNvPr id="8195" name="图片 2" descr="logo3"/>
          <p:cNvPicPr>
            <a:picLocks noChangeAspect="1"/>
          </p:cNvPicPr>
          <p:nvPr/>
        </p:nvPicPr>
        <p:blipFill>
          <a:blip r:embed="rId2"/>
          <a:stretch>
            <a:fillRect/>
          </a:stretch>
        </p:blipFill>
        <p:spPr>
          <a:xfrm>
            <a:off x="9432925" y="374650"/>
            <a:ext cx="858838" cy="482600"/>
          </a:xfrm>
          <a:prstGeom prst="rect">
            <a:avLst/>
          </a:prstGeom>
          <a:noFill/>
          <a:ln w="9525">
            <a:noFill/>
          </a:ln>
        </p:spPr>
      </p:pic>
      <p:pic>
        <p:nvPicPr>
          <p:cNvPr id="8196" name="图片 3" descr="英姿产品参数"/>
          <p:cNvPicPr>
            <a:picLocks noChangeAspect="1"/>
          </p:cNvPicPr>
          <p:nvPr/>
        </p:nvPicPr>
        <p:blipFill>
          <a:blip r:embed="rId3"/>
          <a:stretch>
            <a:fillRect/>
          </a:stretch>
        </p:blipFill>
        <p:spPr>
          <a:xfrm>
            <a:off x="284163" y="3078163"/>
            <a:ext cx="8307387" cy="3455987"/>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标题 1"/>
          <p:cNvSpPr>
            <a:spLocks noGrp="1"/>
          </p:cNvSpPr>
          <p:nvPr>
            <p:ph type="title"/>
          </p:nvPr>
        </p:nvSpPr>
        <p:spPr>
          <a:xfrm>
            <a:off x="838200" y="365125"/>
            <a:ext cx="10515600" cy="1325563"/>
          </a:xfrm>
          <a:ln/>
        </p:spPr>
        <p:txBody>
          <a:bodyPr vert="horz" wrap="square" lIns="91440" tIns="45720" rIns="91440" bIns="45720" anchor="ctr"/>
          <a:p>
            <a:endParaRPr lang="zh-CN" altLang="en-US" dirty="0"/>
          </a:p>
        </p:txBody>
      </p:sp>
      <p:sp>
        <p:nvSpPr>
          <p:cNvPr id="9219" name="Text Box 3"/>
          <p:cNvSpPr txBox="1"/>
          <p:nvPr/>
        </p:nvSpPr>
        <p:spPr>
          <a:xfrm>
            <a:off x="790575" y="4535488"/>
            <a:ext cx="5400675" cy="525462"/>
          </a:xfrm>
          <a:prstGeom prst="rect">
            <a:avLst/>
          </a:prstGeom>
          <a:noFill/>
          <a:ln w="9525">
            <a:noFill/>
          </a:ln>
        </p:spPr>
        <p:txBody>
          <a:bodyPr lIns="89937" tIns="46768" rIns="89937" bIns="46768">
            <a:spAutoFit/>
          </a:bodyPr>
          <a:p>
            <a:r>
              <a:rPr lang="zh-CN" altLang="en-US" sz="2800" b="1" dirty="0">
                <a:solidFill>
                  <a:schemeClr val="bg1"/>
                </a:solidFill>
                <a:latin typeface="黑体" panose="02010609060101010101" pitchFamily="49" charset="-122"/>
                <a:ea typeface="黑体" panose="02010609060101010101" pitchFamily="49" charset="-122"/>
              </a:rPr>
              <a:t>第五代即热型纯水开水器介绍</a:t>
            </a:r>
            <a:endParaRPr lang="zh-CN" altLang="en-US" sz="2800" b="1" dirty="0">
              <a:solidFill>
                <a:schemeClr val="bg1"/>
              </a:solidFill>
              <a:latin typeface="黑体" panose="02010609060101010101" pitchFamily="49" charset="-122"/>
              <a:ea typeface="黑体" panose="02010609060101010101" pitchFamily="49" charset="-122"/>
            </a:endParaRPr>
          </a:p>
        </p:txBody>
      </p:sp>
      <p:pic>
        <p:nvPicPr>
          <p:cNvPr id="9220" name="Picture 2" descr="1117"/>
          <p:cNvPicPr>
            <a:picLocks noChangeAspect="1"/>
          </p:cNvPicPr>
          <p:nvPr/>
        </p:nvPicPr>
        <p:blipFill>
          <a:blip r:embed="rId1"/>
          <a:stretch>
            <a:fillRect/>
          </a:stretch>
        </p:blipFill>
        <p:spPr>
          <a:xfrm>
            <a:off x="0" y="0"/>
            <a:ext cx="10798175" cy="7199313"/>
          </a:xfrm>
          <a:prstGeom prst="rect">
            <a:avLst/>
          </a:prstGeom>
          <a:noFill/>
          <a:ln w="9525">
            <a:noFill/>
          </a:ln>
        </p:spPr>
      </p:pic>
      <p:sp>
        <p:nvSpPr>
          <p:cNvPr id="4" name="矩形 3"/>
          <p:cNvSpPr/>
          <p:nvPr/>
        </p:nvSpPr>
        <p:spPr>
          <a:xfrm>
            <a:off x="4186238" y="3143250"/>
            <a:ext cx="4354513" cy="1477963"/>
          </a:xfrm>
          <a:prstGeom prst="rect">
            <a:avLst/>
          </a:prstGeom>
          <a:noFill/>
          <a:ln>
            <a:noFill/>
          </a:ln>
        </p:spPr>
        <p:txBody>
          <a:bodyPr wrap="none">
            <a:spAutoFit/>
          </a:bodyPr>
          <a:lstStyle/>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r>
              <a:rPr kumimoji="0" lang="zh-CN" altLang="en-US" sz="3600" b="1" i="0" u="none" strike="noStrike" kern="1200" cap="none" spc="0" normalizeH="0" baseline="0" noProof="1">
                <a:ln>
                  <a:noFill/>
                </a:ln>
                <a:solidFill>
                  <a:srgbClr val="0000FF"/>
                </a:solidFill>
                <a:effectLst/>
                <a:uLnTx/>
                <a:uFillTx/>
                <a:latin typeface="PMingLiU" pitchFamily="18" charset="-120"/>
                <a:ea typeface="方正大黑简体" charset="-122"/>
                <a:cs typeface="+mn-ea"/>
                <a:sym typeface="宋体" panose="02010600030101010101" pitchFamily="2" charset="-122"/>
              </a:rPr>
              <a:t>二、英尼克商业模式</a:t>
            </a:r>
            <a:endParaRPr kumimoji="0" lang="zh-CN" altLang="en-US" sz="3600" b="1" i="0" u="none" strike="noStrike" kern="1200" cap="none" spc="0" normalizeH="0" baseline="0" noProof="0" dirty="0">
              <a:ln>
                <a:noFill/>
              </a:ln>
              <a:solidFill>
                <a:srgbClr val="0000FF"/>
              </a:solidFill>
              <a:effectLst/>
              <a:uLnTx/>
              <a:uFillTx/>
              <a:latin typeface="方正兰亭超细黑简体" panose="02000000000000000000" pitchFamily="2" charset="-122"/>
              <a:ea typeface="方正大黑简体"/>
              <a:cs typeface="+mn-cs"/>
            </a:endParaRPr>
          </a:p>
          <a:p>
            <a:pPr marL="0" marR="0" lvl="0" indent="0" algn="ctr" defTabSz="914400" rtl="0" eaLnBrk="1" fontAlgn="base" latinLnBrk="0" hangingPunct="1">
              <a:lnSpc>
                <a:spcPct val="100000"/>
              </a:lnSpc>
              <a:spcBef>
                <a:spcPct val="50000"/>
              </a:spcBef>
              <a:spcAft>
                <a:spcPct val="0"/>
              </a:spcAft>
              <a:buClrTx/>
              <a:buSzTx/>
              <a:buFont typeface="Arial" panose="020B0604020202020204" pitchFamily="34" charset="0"/>
              <a:buNone/>
              <a:defRPr/>
            </a:pPr>
            <a:endParaRPr kumimoji="0" lang="zh-CN" altLang="en-US" sz="3600" b="1" i="0" u="none" strike="noStrike" kern="1200" cap="none" spc="0" normalizeH="0" baseline="0" noProof="1">
              <a:ln>
                <a:noFill/>
              </a:ln>
              <a:solidFill>
                <a:srgbClr val="0000FF"/>
              </a:solidFill>
              <a:effectLst>
                <a:outerShdw blurRad="38100" dist="38100" dir="2700000">
                  <a:srgbClr val="C0C0C0"/>
                </a:outerShdw>
              </a:effectLst>
              <a:uLnTx/>
              <a:uFillTx/>
              <a:latin typeface="方正大黑简体" charset="-122"/>
              <a:ea typeface="方正大黑简体" charset="-122"/>
              <a:cs typeface="+mn-cs"/>
              <a:sym typeface="宋体" panose="02010600030101010101" pitchFamily="2"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260475" y="382588"/>
            <a:ext cx="8278813" cy="1392238"/>
          </a:xfrm>
          <a:prstGeom prst="rect">
            <a:avLst/>
          </a:prstGeom>
        </p:spPr>
        <p:txBody>
          <a:bodyPr lIns="95995" tIns="47997" rIns="95995" bIns="47997" anchor="ctr">
            <a:normAutofit/>
          </a:bodyPr>
          <a:lstStyle>
            <a:lvl1pPr>
              <a:lnSpc>
                <a:spcPct val="90000"/>
              </a:lnSpc>
              <a:spcBef>
                <a:spcPct val="0"/>
              </a:spcBef>
              <a:buNone/>
              <a:defRPr sz="4400">
                <a:latin typeface="+mj-lt"/>
                <a:ea typeface="+mj-ea"/>
                <a:cs typeface="+mj-cs"/>
              </a:defRPr>
            </a:lvl1pPr>
          </a:lstStyle>
          <a:p>
            <a:pPr marL="0" marR="0" lvl="0" indent="0" algn="l" defTabSz="914400" rtl="0" eaLnBrk="1" fontAlgn="base" latinLnBrk="0" hangingPunct="1">
              <a:lnSpc>
                <a:spcPct val="90000"/>
              </a:lnSpc>
              <a:spcBef>
                <a:spcPct val="0"/>
              </a:spcBef>
              <a:spcAft>
                <a:spcPct val="0"/>
              </a:spcAft>
              <a:buClrTx/>
              <a:buSzTx/>
              <a:buFont typeface="Arial" panose="020B0604020202020204" pitchFamily="34" charset="0"/>
              <a:buNone/>
              <a:defRPr/>
            </a:pPr>
            <a:r>
              <a:rPr kumimoji="0" lang="zh-CN" altLang="en-US" sz="4620" b="0" i="0" u="none" strike="noStrike" kern="1200" cap="none" spc="0" normalizeH="0" baseline="0" noProof="1" smtClean="0">
                <a:ln>
                  <a:noFill/>
                </a:ln>
                <a:solidFill>
                  <a:schemeClr val="tx1"/>
                </a:solidFill>
                <a:effectLst/>
                <a:uLnTx/>
                <a:uFillTx/>
                <a:latin typeface="+mj-lt"/>
                <a:ea typeface="+mj-ea"/>
                <a:cs typeface="+mj-cs"/>
              </a:rPr>
              <a:t>请在此输入您的标题</a:t>
            </a:r>
            <a:endParaRPr kumimoji="0" lang="zh-CN" altLang="en-US" sz="4620" b="0" i="0" u="none" strike="noStrike" kern="1200" cap="none" spc="0" normalizeH="0" baseline="0" noProof="1" smtClean="0">
              <a:ln>
                <a:noFill/>
              </a:ln>
              <a:solidFill>
                <a:schemeClr val="tx1"/>
              </a:solidFill>
              <a:effectLst/>
              <a:uLnTx/>
              <a:uFillTx/>
              <a:latin typeface="+mj-lt"/>
              <a:ea typeface="+mj-ea"/>
              <a:cs typeface="+mj-cs"/>
            </a:endParaRPr>
          </a:p>
        </p:txBody>
      </p:sp>
      <p:sp>
        <p:nvSpPr>
          <p:cNvPr id="5" name="文本框 4"/>
          <p:cNvSpPr txBox="1"/>
          <p:nvPr/>
        </p:nvSpPr>
        <p:spPr>
          <a:xfrm>
            <a:off x="1260475" y="1916113"/>
            <a:ext cx="8278813" cy="4568825"/>
          </a:xfrm>
          <a:prstGeom prst="rect">
            <a:avLst/>
          </a:prstGeom>
        </p:spPr>
        <p:txBody>
          <a:bodyPr lIns="95995" tIns="47997" rIns="95995" bIns="47997">
            <a:normAutofit/>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base" latinLnBrk="0" hangingPunct="1">
              <a:lnSpc>
                <a:spcPct val="90000"/>
              </a:lnSpc>
              <a:spcBef>
                <a:spcPts val="1000"/>
              </a:spcBef>
              <a:spcAft>
                <a:spcPct val="0"/>
              </a:spcAft>
              <a:buClrTx/>
              <a:buSzTx/>
              <a:buFont typeface="Arial" panose="020B0604020202020204" pitchFamily="34" charset="0"/>
              <a:buChar char="•"/>
              <a:defRPr/>
            </a:pPr>
            <a:r>
              <a:rPr kumimoji="0" lang="zh-CN" altLang="en-US" sz="2940" b="0" i="0" u="none" strike="noStrike" kern="1200" cap="none" spc="0" normalizeH="0" baseline="0" noProof="1" smtClean="0">
                <a:ln>
                  <a:noFill/>
                </a:ln>
                <a:solidFill>
                  <a:schemeClr val="tx1"/>
                </a:solidFill>
                <a:effectLst/>
                <a:uLnTx/>
                <a:uFillTx/>
                <a:latin typeface="Arial" panose="020B0604020202020204" pitchFamily="34" charset="0"/>
                <a:ea typeface="宋体" panose="02010600030101010101" pitchFamily="2" charset="-122"/>
                <a:cs typeface="+mn-ea"/>
              </a:rPr>
              <a:t>请在此输入您的文本。</a:t>
            </a:r>
            <a:endParaRPr kumimoji="0" lang="zh-CN" altLang="en-US" sz="2940" b="0" i="0" u="none" strike="noStrike" kern="1200" cap="none" spc="0" normalizeH="0" baseline="0" noProof="1"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pic>
        <p:nvPicPr>
          <p:cNvPr id="10244" name="Picture 2" descr="1117"/>
          <p:cNvPicPr>
            <a:picLocks noChangeAspect="1"/>
          </p:cNvPicPr>
          <p:nvPr/>
        </p:nvPicPr>
        <p:blipFill>
          <a:blip r:embed="rId1"/>
          <a:stretch>
            <a:fillRect/>
          </a:stretch>
        </p:blipFill>
        <p:spPr>
          <a:xfrm>
            <a:off x="-215900" y="0"/>
            <a:ext cx="11015663" cy="7199313"/>
          </a:xfrm>
          <a:prstGeom prst="rect">
            <a:avLst/>
          </a:prstGeom>
          <a:noFill/>
          <a:ln w="9525">
            <a:noFill/>
          </a:ln>
        </p:spPr>
      </p:pic>
      <p:sp>
        <p:nvSpPr>
          <p:cNvPr id="10245" name="标题 1"/>
          <p:cNvSpPr>
            <a:spLocks noGrp="1"/>
          </p:cNvSpPr>
          <p:nvPr/>
        </p:nvSpPr>
        <p:spPr>
          <a:xfrm>
            <a:off x="539750" y="288925"/>
            <a:ext cx="9720263" cy="1200150"/>
          </a:xfrm>
          <a:prstGeom prst="rect">
            <a:avLst/>
          </a:prstGeom>
          <a:noFill/>
          <a:ln w="9525">
            <a:noFill/>
          </a:ln>
        </p:spPr>
        <p:txBody>
          <a:bodyPr lIns="101920" tIns="50961" rIns="101920" bIns="50961" anchor="ctr"/>
          <a:p>
            <a:pPr algn="ctr" eaLnBrk="0" hangingPunct="0">
              <a:spcBef>
                <a:spcPct val="0"/>
              </a:spcBef>
            </a:pPr>
            <a:r>
              <a:rPr lang="zh-CN" altLang="en-US" sz="3200" b="1" dirty="0">
                <a:solidFill>
                  <a:srgbClr val="0000FF"/>
                </a:solidFill>
                <a:latin typeface="Arial" panose="020B0604020202020204" pitchFamily="34" charset="0"/>
              </a:rPr>
              <a:t>英尼克</a:t>
            </a:r>
            <a:r>
              <a:rPr lang="zh-CN" altLang="en-US" sz="3200" b="1" dirty="0">
                <a:solidFill>
                  <a:srgbClr val="0000FF"/>
                </a:solidFill>
                <a:latin typeface="Arial" panose="020B0604020202020204" pitchFamily="34" charset="0"/>
                <a:cs typeface="Arial" panose="020B0604020202020204" pitchFamily="34" charset="0"/>
                <a:sym typeface="宋体" panose="02010600030101010101" pitchFamily="2" charset="-122"/>
              </a:rPr>
              <a:t>的商业</a:t>
            </a:r>
            <a:r>
              <a:rPr lang="zh-CN" altLang="en-US" sz="3200" b="1" dirty="0">
                <a:solidFill>
                  <a:srgbClr val="0000FF"/>
                </a:solidFill>
                <a:latin typeface="Arial" panose="020B0604020202020204" pitchFamily="34" charset="0"/>
              </a:rPr>
              <a:t>模式</a:t>
            </a:r>
            <a:endParaRPr lang="zh-CN" altLang="en-US" sz="3200" b="1" dirty="0">
              <a:solidFill>
                <a:srgbClr val="0000FF"/>
              </a:solidFill>
              <a:latin typeface="Arial" panose="020B0604020202020204" pitchFamily="34" charset="0"/>
            </a:endParaRPr>
          </a:p>
        </p:txBody>
      </p:sp>
      <p:sp>
        <p:nvSpPr>
          <p:cNvPr id="10246" name="内容占位符 2"/>
          <p:cNvSpPr>
            <a:spLocks noGrp="1"/>
          </p:cNvSpPr>
          <p:nvPr/>
        </p:nvSpPr>
        <p:spPr>
          <a:xfrm>
            <a:off x="539750" y="1679575"/>
            <a:ext cx="9720263" cy="4752975"/>
          </a:xfrm>
          <a:prstGeom prst="rect">
            <a:avLst/>
          </a:prstGeom>
          <a:noFill/>
          <a:ln w="9525">
            <a:noFill/>
          </a:ln>
        </p:spPr>
        <p:txBody>
          <a:bodyPr lIns="101920" tIns="50961" rIns="101920" bIns="50961"/>
          <a:p>
            <a:pPr marL="382905" indent="-382905">
              <a:spcBef>
                <a:spcPct val="20000"/>
              </a:spcBef>
            </a:pPr>
            <a:r>
              <a:rPr lang="zh-CN" altLang="en-US" sz="1800" dirty="0">
                <a:latin typeface="宋体" panose="02010600030101010101" pitchFamily="2" charset="-122"/>
                <a:sym typeface="Wingdings" panose="05000000000000000000" pitchFamily="2" charset="2"/>
              </a:rPr>
              <a:t>       全国自来水</a:t>
            </a:r>
            <a:r>
              <a:rPr lang="zh-CN" altLang="en-US" sz="1800" b="1" dirty="0">
                <a:latin typeface="宋体" panose="02010600030101010101" pitchFamily="2" charset="-122"/>
                <a:sym typeface="Wingdings" panose="05000000000000000000" pitchFamily="2" charset="2"/>
              </a:rPr>
              <a:t>商务电开水器存量</a:t>
            </a:r>
            <a:r>
              <a:rPr lang="zh-CN" altLang="en-US" sz="1800" dirty="0">
                <a:latin typeface="宋体" panose="02010600030101010101" pitchFamily="2" charset="-122"/>
                <a:sym typeface="Wingdings" panose="05000000000000000000" pitchFamily="2" charset="2"/>
              </a:rPr>
              <a:t>估计有</a:t>
            </a:r>
            <a:r>
              <a:rPr lang="en-US" altLang="zh-CN" sz="1800" b="1" dirty="0">
                <a:latin typeface="宋体" panose="02010600030101010101" pitchFamily="2" charset="-122"/>
                <a:sym typeface="Wingdings" panose="05000000000000000000" pitchFamily="2" charset="2"/>
              </a:rPr>
              <a:t>600</a:t>
            </a:r>
            <a:r>
              <a:rPr lang="zh-CN" altLang="en-US" sz="1800" b="1" dirty="0">
                <a:latin typeface="宋体" panose="02010600030101010101" pitchFamily="2" charset="-122"/>
                <a:sym typeface="Wingdings" panose="05000000000000000000" pitchFamily="2" charset="2"/>
              </a:rPr>
              <a:t>万台</a:t>
            </a:r>
            <a:r>
              <a:rPr lang="zh-CN" altLang="en-US" sz="1800" dirty="0">
                <a:latin typeface="宋体" panose="02010600030101010101" pitchFamily="2" charset="-122"/>
                <a:sym typeface="Wingdings" panose="05000000000000000000" pitchFamily="2" charset="2"/>
              </a:rPr>
              <a:t>，使用</a:t>
            </a:r>
            <a:r>
              <a:rPr lang="zh-CN" altLang="en-US" sz="1800" b="1" dirty="0">
                <a:latin typeface="宋体" panose="02010600030101010101" pitchFamily="2" charset="-122"/>
                <a:sym typeface="Wingdings" panose="05000000000000000000" pitchFamily="2" charset="2"/>
              </a:rPr>
              <a:t>桶装水</a:t>
            </a:r>
            <a:r>
              <a:rPr lang="zh-CN" altLang="en-US" sz="1800" dirty="0">
                <a:latin typeface="宋体" panose="02010600030101010101" pitchFamily="2" charset="-122"/>
                <a:sym typeface="Wingdings" panose="05000000000000000000" pitchFamily="2" charset="2"/>
              </a:rPr>
              <a:t>的</a:t>
            </a:r>
            <a:r>
              <a:rPr lang="zh-CN" altLang="en-US" sz="1800" b="1" dirty="0">
                <a:latin typeface="宋体" panose="02010600030101010101" pitchFamily="2" charset="-122"/>
                <a:sym typeface="Wingdings" panose="05000000000000000000" pitchFamily="2" charset="2"/>
              </a:rPr>
              <a:t>饮水机</a:t>
            </a:r>
            <a:r>
              <a:rPr lang="zh-CN" altLang="en-US" sz="1800" dirty="0">
                <a:latin typeface="宋体" panose="02010600030101010101" pitchFamily="2" charset="-122"/>
                <a:sym typeface="Wingdings" panose="05000000000000000000" pitchFamily="2" charset="2"/>
              </a:rPr>
              <a:t>有</a:t>
            </a:r>
            <a:r>
              <a:rPr lang="zh-CN" altLang="en-US" sz="1800" b="1" dirty="0">
                <a:latin typeface="宋体" panose="02010600030101010101" pitchFamily="2" charset="-122"/>
                <a:sym typeface="Wingdings" panose="05000000000000000000" pitchFamily="2" charset="2"/>
              </a:rPr>
              <a:t>几亿台，未来</a:t>
            </a:r>
            <a:r>
              <a:rPr lang="zh-CN" altLang="en-US" sz="1800" dirty="0">
                <a:latin typeface="宋体" panose="02010600030101010101" pitchFamily="2" charset="-122"/>
                <a:sym typeface="Wingdings" panose="05000000000000000000" pitchFamily="2" charset="2"/>
              </a:rPr>
              <a:t>还有产水慢、耗电高的</a:t>
            </a:r>
            <a:r>
              <a:rPr lang="zh-CN" altLang="en-US" sz="1800" b="1" dirty="0">
                <a:latin typeface="宋体" panose="02010600030101010101" pitchFamily="2" charset="-122"/>
                <a:sym typeface="Wingdings" panose="05000000000000000000" pitchFamily="2" charset="2"/>
              </a:rPr>
              <a:t>直饮机。</a:t>
            </a:r>
            <a:endParaRPr lang="en-US" altLang="zh-CN" sz="1800" b="1" dirty="0">
              <a:latin typeface="宋体" panose="02010600030101010101" pitchFamily="2" charset="-122"/>
              <a:sym typeface="Wingdings" panose="05000000000000000000" pitchFamily="2" charset="2"/>
            </a:endParaRPr>
          </a:p>
          <a:p>
            <a:pPr marL="382905" indent="-382905">
              <a:spcBef>
                <a:spcPct val="20000"/>
              </a:spcBef>
            </a:pPr>
            <a:r>
              <a:rPr lang="en-US" altLang="zh-CN" sz="1800" b="1" dirty="0">
                <a:solidFill>
                  <a:srgbClr val="FF0000"/>
                </a:solidFill>
                <a:latin typeface="宋体" panose="02010600030101010101" pitchFamily="2" charset="-122"/>
                <a:sym typeface="Wingdings" panose="05000000000000000000" pitchFamily="2" charset="2"/>
              </a:rPr>
              <a:t>       </a:t>
            </a:r>
            <a:r>
              <a:rPr lang="en-US" altLang="zh-CN" sz="1800" dirty="0">
                <a:latin typeface="宋体" panose="02010600030101010101" pitchFamily="2" charset="-122"/>
                <a:sym typeface="Wingdings" panose="05000000000000000000" pitchFamily="2" charset="2"/>
              </a:rPr>
              <a:t>因此我们可先</a:t>
            </a:r>
            <a:r>
              <a:rPr lang="zh-CN" altLang="en-US" sz="1800" dirty="0">
                <a:latin typeface="宋体" panose="02010600030101010101" pitchFamily="2" charset="-122"/>
                <a:sym typeface="Wingdings" panose="05000000000000000000" pitchFamily="2" charset="2"/>
              </a:rPr>
              <a:t>瞄準</a:t>
            </a:r>
            <a:r>
              <a:rPr lang="zh-CN" altLang="en-US" sz="1800" dirty="0">
                <a:latin typeface="Arial" panose="020B0604020202020204" pitchFamily="34" charset="0"/>
                <a:sym typeface="Wingdings" panose="05000000000000000000" pitchFamily="2" charset="2"/>
              </a:rPr>
              <a:t>“</a:t>
            </a:r>
            <a:r>
              <a:rPr lang="zh-CN" altLang="en-US" sz="1800" b="1" dirty="0">
                <a:solidFill>
                  <a:srgbClr val="0000FF"/>
                </a:solidFill>
                <a:latin typeface="Arial" panose="020B0604020202020204" pitchFamily="34" charset="0"/>
                <a:sym typeface="Wingdings" panose="05000000000000000000" pitchFamily="2" charset="2"/>
              </a:rPr>
              <a:t>商务</a:t>
            </a:r>
            <a:r>
              <a:rPr lang="zh-CN" altLang="en-US" sz="1800" b="1" dirty="0">
                <a:solidFill>
                  <a:srgbClr val="0000FF"/>
                </a:solidFill>
                <a:latin typeface="宋体" panose="02010600030101010101" pitchFamily="2" charset="-122"/>
                <a:sym typeface="Wingdings" panose="05000000000000000000" pitchFamily="2" charset="2"/>
              </a:rPr>
              <a:t>电开水器</a:t>
            </a:r>
            <a:r>
              <a:rPr lang="en-US" altLang="zh-CN" sz="1800" b="1" dirty="0">
                <a:solidFill>
                  <a:srgbClr val="0000FF"/>
                </a:solidFill>
                <a:latin typeface="宋体" panose="02010600030101010101" pitchFamily="2" charset="-122"/>
                <a:sym typeface="Wingdings" panose="05000000000000000000" pitchFamily="2" charset="2"/>
              </a:rPr>
              <a:t>升级</a:t>
            </a:r>
            <a:r>
              <a:rPr lang="en-US" altLang="zh-CN" sz="1800" b="1" dirty="0">
                <a:solidFill>
                  <a:srgbClr val="0000FF"/>
                </a:solidFill>
                <a:latin typeface="Arial" panose="020B0604020202020204" pitchFamily="34" charset="0"/>
                <a:sym typeface="Wingdings" panose="05000000000000000000" pitchFamily="2" charset="2"/>
              </a:rPr>
              <a:t>” </a:t>
            </a:r>
            <a:r>
              <a:rPr lang="zh-CN" altLang="en-US" sz="1800" b="1" dirty="0">
                <a:solidFill>
                  <a:srgbClr val="0000FF"/>
                </a:solidFill>
                <a:latin typeface="宋体" panose="02010600030101010101" pitchFamily="2" charset="-122"/>
                <a:sym typeface="Wingdings" panose="05000000000000000000" pitchFamily="2" charset="2"/>
              </a:rPr>
              <a:t>、</a:t>
            </a:r>
            <a:r>
              <a:rPr lang="en-US" altLang="zh-CN" sz="1800" dirty="0">
                <a:latin typeface="宋体" panose="02010600030101010101" pitchFamily="2" charset="-122"/>
                <a:sym typeface="Wingdings" panose="05000000000000000000" pitchFamily="2" charset="2"/>
              </a:rPr>
              <a:t> </a:t>
            </a:r>
            <a:r>
              <a:rPr lang="en-US" altLang="zh-CN" sz="1800" dirty="0">
                <a:latin typeface="Arial" panose="020B0604020202020204" pitchFamily="34" charset="0"/>
                <a:sym typeface="Wingdings" panose="05000000000000000000" pitchFamily="2" charset="2"/>
              </a:rPr>
              <a:t>“</a:t>
            </a:r>
            <a:r>
              <a:rPr lang="en-US" altLang="zh-CN" sz="1800" b="1" dirty="0">
                <a:solidFill>
                  <a:srgbClr val="0000FF"/>
                </a:solidFill>
                <a:latin typeface="宋体" panose="02010600030101010101" pitchFamily="2" charset="-122"/>
                <a:sym typeface="Wingdings" panose="05000000000000000000" pitchFamily="2" charset="2"/>
              </a:rPr>
              <a:t>桶装水替代</a:t>
            </a:r>
            <a:r>
              <a:rPr lang="en-US" altLang="zh-CN" sz="1800" b="1" dirty="0">
                <a:solidFill>
                  <a:srgbClr val="0000FF"/>
                </a:solidFill>
                <a:latin typeface="Arial" panose="020B0604020202020204" pitchFamily="34" charset="0"/>
                <a:sym typeface="Wingdings" panose="05000000000000000000" pitchFamily="2" charset="2"/>
              </a:rPr>
              <a:t>”和</a:t>
            </a:r>
            <a:r>
              <a:rPr lang="zh-CN" altLang="en-US" sz="1800" dirty="0">
                <a:latin typeface="Arial" panose="020B0604020202020204" pitchFamily="34" charset="0"/>
                <a:sym typeface="Wingdings" panose="05000000000000000000" pitchFamily="2" charset="2"/>
              </a:rPr>
              <a:t> “</a:t>
            </a:r>
            <a:r>
              <a:rPr lang="zh-CN" altLang="en-US" sz="1800" b="1" dirty="0">
                <a:solidFill>
                  <a:srgbClr val="0000FF"/>
                </a:solidFill>
                <a:latin typeface="Arial" panose="020B0604020202020204" pitchFamily="34" charset="0"/>
                <a:sym typeface="Wingdings" panose="05000000000000000000" pitchFamily="2" charset="2"/>
              </a:rPr>
              <a:t>旧直饮</a:t>
            </a:r>
            <a:r>
              <a:rPr lang="zh-CN" altLang="en-US" sz="1800" b="1" dirty="0">
                <a:solidFill>
                  <a:srgbClr val="0000FF"/>
                </a:solidFill>
                <a:latin typeface="宋体" panose="02010600030101010101" pitchFamily="2" charset="-122"/>
                <a:sym typeface="Wingdings" panose="05000000000000000000" pitchFamily="2" charset="2"/>
              </a:rPr>
              <a:t>水机</a:t>
            </a:r>
            <a:r>
              <a:rPr lang="en-US" altLang="zh-CN" sz="1800" b="1" dirty="0">
                <a:solidFill>
                  <a:srgbClr val="0000FF"/>
                </a:solidFill>
                <a:latin typeface="宋体" panose="02010600030101010101" pitchFamily="2" charset="-122"/>
                <a:sym typeface="Wingdings" panose="05000000000000000000" pitchFamily="2" charset="2"/>
              </a:rPr>
              <a:t>升级</a:t>
            </a:r>
            <a:r>
              <a:rPr lang="en-US" altLang="zh-CN" sz="1800" b="1" dirty="0">
                <a:solidFill>
                  <a:srgbClr val="0000FF"/>
                </a:solidFill>
                <a:latin typeface="Arial" panose="020B0604020202020204" pitchFamily="34" charset="0"/>
                <a:sym typeface="Wingdings" panose="05000000000000000000" pitchFamily="2" charset="2"/>
              </a:rPr>
              <a:t>”  </a:t>
            </a:r>
            <a:r>
              <a:rPr lang="zh-CN" altLang="en-US" sz="1800" dirty="0">
                <a:latin typeface="宋体" panose="02010600030101010101" pitchFamily="2" charset="-122"/>
                <a:sym typeface="Wingdings" panose="05000000000000000000" pitchFamily="2" charset="2"/>
              </a:rPr>
              <a:t>这二个</a:t>
            </a:r>
            <a:r>
              <a:rPr lang="zh-CN" altLang="en-US" sz="1800" b="1" dirty="0">
                <a:solidFill>
                  <a:srgbClr val="0000FF"/>
                </a:solidFill>
                <a:latin typeface="宋体" panose="02010600030101010101" pitchFamily="2" charset="-122"/>
                <a:sym typeface="Wingdings" panose="05000000000000000000" pitchFamily="2" charset="2"/>
              </a:rPr>
              <a:t>目标市场</a:t>
            </a:r>
            <a:r>
              <a:rPr lang="en-US" altLang="zh-CN" sz="1800" dirty="0">
                <a:latin typeface="宋体" panose="02010600030101010101" pitchFamily="2" charset="-122"/>
                <a:sym typeface="Wingdings" panose="05000000000000000000" pitchFamily="2" charset="2"/>
              </a:rPr>
              <a:t>,</a:t>
            </a:r>
            <a:r>
              <a:rPr lang="zh-CN" altLang="en-US" sz="1800" dirty="0">
                <a:latin typeface="宋体" panose="02010600030101010101" pitchFamily="2" charset="-122"/>
                <a:sym typeface="Wingdings" panose="05000000000000000000" pitchFamily="2" charset="2"/>
              </a:rPr>
              <a:t>对旧机实施升级换代！ </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b="1" dirty="0">
                <a:latin typeface="宋体" panose="02010600030101010101" pitchFamily="2" charset="-122"/>
                <a:sym typeface="Wingdings" panose="05000000000000000000" pitchFamily="2" charset="2"/>
              </a:rPr>
              <a:t>1、</a:t>
            </a:r>
            <a:r>
              <a:rPr lang="zh-CN" altLang="en-US" sz="1800" b="1" dirty="0">
                <a:latin typeface="宋体" panose="02010600030101010101" pitchFamily="2" charset="-122"/>
                <a:sym typeface="Wingdings" panose="05000000000000000000" pitchFamily="2" charset="2"/>
              </a:rPr>
              <a:t>传统的商业模式。</a:t>
            </a:r>
            <a:r>
              <a:rPr lang="zh-CN" altLang="en-US" sz="1800" dirty="0">
                <a:latin typeface="宋体" panose="02010600030101010101" pitchFamily="2" charset="-122"/>
                <a:sym typeface="Wingdings" panose="05000000000000000000" pitchFamily="2" charset="2"/>
              </a:rPr>
              <a:t>一般有三种：</a:t>
            </a:r>
            <a:r>
              <a:rPr lang="zh-CN" altLang="en-US" sz="1800" b="1" dirty="0">
                <a:latin typeface="宋体" panose="02010600030101010101" pitchFamily="2" charset="-122"/>
                <a:sym typeface="Wingdings" panose="05000000000000000000" pitchFamily="2" charset="2"/>
              </a:rPr>
              <a:t>零售</a:t>
            </a:r>
            <a:r>
              <a:rPr lang="en-US" altLang="zh-CN" sz="1800" b="1" dirty="0">
                <a:latin typeface="宋体" panose="02010600030101010101" pitchFamily="2" charset="-122"/>
                <a:sym typeface="Wingdings" panose="05000000000000000000" pitchFamily="2" charset="2"/>
              </a:rPr>
              <a:t>+包年服务</a:t>
            </a:r>
            <a:r>
              <a:rPr lang="en-US" altLang="zh-CN" sz="1800" dirty="0">
                <a:latin typeface="宋体" panose="02010600030101010101" pitchFamily="2" charset="-122"/>
                <a:sym typeface="Wingdings" panose="05000000000000000000" pitchFamily="2" charset="2"/>
              </a:rPr>
              <a:t>、</a:t>
            </a:r>
            <a:r>
              <a:rPr lang="en-US" altLang="zh-CN" sz="1800" b="1" dirty="0">
                <a:latin typeface="宋体" panose="02010600030101010101" pitchFamily="2" charset="-122"/>
                <a:sym typeface="Wingdings" panose="05000000000000000000" pitchFamily="2" charset="2"/>
              </a:rPr>
              <a:t>租赁</a:t>
            </a:r>
            <a:r>
              <a:rPr lang="en-US" altLang="zh-CN" sz="1800" dirty="0">
                <a:latin typeface="宋体" panose="02010600030101010101" pitchFamily="2" charset="-122"/>
                <a:sym typeface="Wingdings" panose="05000000000000000000" pitchFamily="2" charset="2"/>
              </a:rPr>
              <a:t>和</a:t>
            </a:r>
            <a:r>
              <a:rPr lang="en-US" altLang="zh-CN" sz="1800" b="1" dirty="0">
                <a:latin typeface="宋体" panose="02010600030101010101" pitchFamily="2" charset="-122"/>
                <a:sym typeface="Wingdings" panose="05000000000000000000" pitchFamily="2" charset="2"/>
              </a:rPr>
              <a:t>BOT模式</a:t>
            </a:r>
            <a:r>
              <a:rPr lang="en-US" altLang="zh-CN" sz="1800" dirty="0">
                <a:latin typeface="宋体" panose="02010600030101010101" pitchFamily="2" charset="-122"/>
                <a:sym typeface="Wingdings" panose="05000000000000000000" pitchFamily="2" charset="2"/>
              </a:rPr>
              <a:t>。</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b="1" dirty="0">
                <a:latin typeface="宋体" panose="02010600030101010101" pitchFamily="2" charset="-122"/>
                <a:sym typeface="Wingdings" panose="05000000000000000000" pitchFamily="2" charset="2"/>
              </a:rPr>
              <a:t>2、</a:t>
            </a:r>
            <a:r>
              <a:rPr lang="zh-CN" altLang="en-US" sz="1800" b="1" dirty="0">
                <a:latin typeface="宋体" panose="02010600030101010101" pitchFamily="2" charset="-122"/>
                <a:sym typeface="Wingdings" panose="05000000000000000000" pitchFamily="2" charset="2"/>
              </a:rPr>
              <a:t>英尼克的商业模式。</a:t>
            </a:r>
            <a:r>
              <a:rPr lang="zh-CN" altLang="en-US" sz="1800" dirty="0">
                <a:latin typeface="宋体" panose="02010600030101010101" pitchFamily="2" charset="-122"/>
                <a:sym typeface="Wingdings" panose="05000000000000000000" pitchFamily="2" charset="2"/>
              </a:rPr>
              <a:t>这是可以在传统商业模式上实施</a:t>
            </a:r>
            <a:r>
              <a:rPr lang="zh-CN" altLang="en-US" sz="1800" b="1" dirty="0">
                <a:solidFill>
                  <a:srgbClr val="0000FF"/>
                </a:solidFill>
                <a:latin typeface="宋体" panose="02010600030101010101" pitchFamily="2" charset="-122"/>
                <a:sym typeface="Wingdings" panose="05000000000000000000" pitchFamily="2" charset="2"/>
              </a:rPr>
              <a:t>为用户</a:t>
            </a:r>
            <a:r>
              <a:rPr lang="en-US" altLang="zh-CN" sz="1800" b="1" dirty="0">
                <a:solidFill>
                  <a:srgbClr val="0000FF"/>
                </a:solidFill>
                <a:latin typeface="Arial" panose="020B0604020202020204" pitchFamily="34" charset="0"/>
                <a:sym typeface="Wingdings" panose="05000000000000000000" pitchFamily="2" charset="2"/>
              </a:rPr>
              <a:t>“</a:t>
            </a:r>
            <a:r>
              <a:rPr lang="en-US" altLang="zh-CN" sz="1800" b="1" dirty="0">
                <a:solidFill>
                  <a:srgbClr val="0000FF"/>
                </a:solidFill>
                <a:latin typeface="宋体" panose="02010600030101010101" pitchFamily="2" charset="-122"/>
                <a:sym typeface="Wingdings" panose="05000000000000000000" pitchFamily="2" charset="2"/>
              </a:rPr>
              <a:t>节支</a:t>
            </a:r>
            <a:r>
              <a:rPr lang="en-US" altLang="zh-CN" sz="1800" b="1" dirty="0">
                <a:solidFill>
                  <a:srgbClr val="0000FF"/>
                </a:solidFill>
                <a:latin typeface="Arial" panose="020B0604020202020204" pitchFamily="34" charset="0"/>
                <a:sym typeface="Wingdings" panose="05000000000000000000" pitchFamily="2" charset="2"/>
              </a:rPr>
              <a:t>”、为服务商增收</a:t>
            </a:r>
            <a:r>
              <a:rPr lang="en-US" altLang="zh-CN" sz="1800" b="1" dirty="0">
                <a:solidFill>
                  <a:srgbClr val="FF0000"/>
                </a:solidFill>
                <a:latin typeface="宋体" panose="02010600030101010101" pitchFamily="2" charset="-122"/>
                <a:sym typeface="Wingdings" panose="05000000000000000000" pitchFamily="2" charset="2"/>
              </a:rPr>
              <a:t> </a:t>
            </a:r>
            <a:r>
              <a:rPr lang="zh-CN" altLang="en-US" sz="1800" dirty="0">
                <a:latin typeface="宋体" panose="02010600030101010101" pitchFamily="2" charset="-122"/>
                <a:sym typeface="Wingdings" panose="05000000000000000000" pitchFamily="2" charset="2"/>
              </a:rPr>
              <a:t>的商业</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                     模式</a:t>
            </a:r>
            <a:r>
              <a:rPr lang="zh-CN" altLang="en-US" sz="1800" dirty="0">
                <a:latin typeface="宋体" panose="02010600030101010101" pitchFamily="2" charset="-122"/>
                <a:sym typeface="Wingdings" panose="05000000000000000000" pitchFamily="2" charset="2"/>
              </a:rPr>
              <a:t>；并可充分发挥英尼克产品 </a:t>
            </a:r>
            <a:r>
              <a:rPr lang="zh-CN" altLang="en-US" sz="1800" b="1" dirty="0">
                <a:latin typeface="宋体" panose="02010600030101010101" pitchFamily="2" charset="-122"/>
                <a:sym typeface="Wingdings" panose="05000000000000000000" pitchFamily="2" charset="2"/>
              </a:rPr>
              <a:t>“</a:t>
            </a:r>
            <a:r>
              <a:rPr lang="zh-CN" altLang="en-US" sz="1800" dirty="0">
                <a:latin typeface="宋体" panose="02010600030101010101" pitchFamily="2" charset="-122"/>
                <a:sym typeface="Wingdings" panose="05000000000000000000" pitchFamily="2" charset="2"/>
              </a:rPr>
              <a:t>健康、节能、快捷、</a:t>
            </a:r>
            <a:r>
              <a:rPr lang="en-US" altLang="zh-CN" sz="1800" dirty="0">
                <a:latin typeface="宋体" panose="02010600030101010101" pitchFamily="2" charset="-122"/>
                <a:sym typeface="Wingdings" panose="05000000000000000000" pitchFamily="2" charset="2"/>
              </a:rPr>
              <a:t>服务成本低</a:t>
            </a:r>
            <a:r>
              <a:rPr lang="zh-CN" altLang="en-US" sz="1800" dirty="0">
                <a:latin typeface="宋体" panose="02010600030101010101" pitchFamily="2" charset="-122"/>
                <a:sym typeface="Wingdings" panose="05000000000000000000" pitchFamily="2" charset="2"/>
              </a:rPr>
              <a:t>”</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                     </a:t>
            </a:r>
            <a:r>
              <a:rPr lang="zh-CN" altLang="en-US" sz="1800" dirty="0">
                <a:latin typeface="宋体" panose="02010600030101010101" pitchFamily="2" charset="-122"/>
                <a:sym typeface="Wingdings" panose="05000000000000000000" pitchFamily="2" charset="2"/>
              </a:rPr>
              <a:t>的优势</a:t>
            </a:r>
            <a:r>
              <a:rPr lang="en-US" altLang="zh-CN" sz="1800" b="1" dirty="0">
                <a:latin typeface="宋体" panose="02010600030101010101" pitchFamily="2" charset="-122"/>
                <a:sym typeface="Wingdings" panose="05000000000000000000" pitchFamily="2" charset="2"/>
              </a:rPr>
              <a:t>;</a:t>
            </a:r>
            <a:endParaRPr lang="en-US" altLang="zh-CN" sz="1800" dirty="0">
              <a:solidFill>
                <a:srgbClr val="0000FF"/>
              </a:solidFill>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                     </a:t>
            </a:r>
            <a:r>
              <a:rPr lang="zh-CN" altLang="en-US" sz="1800" dirty="0">
                <a:latin typeface="宋体" panose="02010600030101010101" pitchFamily="2" charset="-122"/>
                <a:sym typeface="Wingdings" panose="05000000000000000000" pitchFamily="2" charset="2"/>
              </a:rPr>
              <a:t>一般先</a:t>
            </a:r>
            <a:r>
              <a:rPr lang="en-US" altLang="zh-CN" sz="1800" dirty="0">
                <a:latin typeface="宋体" panose="02010600030101010101" pitchFamily="2" charset="-122"/>
                <a:sym typeface="Wingdings" panose="05000000000000000000" pitchFamily="2" charset="2"/>
              </a:rPr>
              <a:t>与用户一起做好</a:t>
            </a:r>
            <a:r>
              <a:rPr lang="en-US" altLang="zh-CN" sz="1800" b="1" dirty="0">
                <a:solidFill>
                  <a:srgbClr val="0000FF"/>
                </a:solidFill>
                <a:latin typeface="宋体" panose="02010600030101010101" pitchFamily="2" charset="-122"/>
                <a:sym typeface="Wingdings" panose="05000000000000000000" pitchFamily="2" charset="2"/>
              </a:rPr>
              <a:t>节能体验</a:t>
            </a:r>
            <a:r>
              <a:rPr lang="zh-CN" altLang="en-US" sz="1800" b="1" dirty="0">
                <a:solidFill>
                  <a:srgbClr val="0000FF"/>
                </a:solidFill>
                <a:latin typeface="宋体" panose="02010600030101010101" pitchFamily="2" charset="-122"/>
                <a:sym typeface="Wingdings" panose="05000000000000000000" pitchFamily="2" charset="2"/>
              </a:rPr>
              <a:t>，</a:t>
            </a:r>
            <a:r>
              <a:rPr lang="zh-CN" altLang="en-US" sz="1800" dirty="0">
                <a:latin typeface="宋体" panose="02010600030101010101" pitchFamily="2" charset="-122"/>
                <a:sym typeface="Wingdings" panose="05000000000000000000" pitchFamily="2" charset="2"/>
              </a:rPr>
              <a:t>并</a:t>
            </a:r>
            <a:r>
              <a:rPr lang="en-US" altLang="zh-CN" sz="1800" dirty="0">
                <a:latin typeface="宋体" panose="02010600030101010101" pitchFamily="2" charset="-122"/>
                <a:sym typeface="Wingdings" panose="05000000000000000000" pitchFamily="2" charset="2"/>
              </a:rPr>
              <a:t>通过</a:t>
            </a:r>
            <a:r>
              <a:rPr lang="zh-CN" altLang="en-US" sz="1800" dirty="0">
                <a:latin typeface="宋体" panose="02010600030101010101" pitchFamily="2" charset="-122"/>
                <a:sym typeface="Wingdings" panose="05000000000000000000" pitchFamily="2" charset="2"/>
              </a:rPr>
              <a:t>测算体现英尼克产品</a:t>
            </a:r>
            <a:r>
              <a:rPr lang="zh-CN" altLang="en-US" sz="1800" b="1" dirty="0">
                <a:solidFill>
                  <a:srgbClr val="0000FF"/>
                </a:solidFill>
                <a:latin typeface="宋体" panose="02010600030101010101" pitchFamily="2" charset="-122"/>
                <a:sym typeface="Wingdings" panose="05000000000000000000" pitchFamily="2" charset="2"/>
              </a:rPr>
              <a:t>创造的节</a:t>
            </a:r>
            <a:endParaRPr lang="en-US" altLang="zh-CN" sz="1800" b="1" dirty="0">
              <a:solidFill>
                <a:srgbClr val="0000FF"/>
              </a:solidFill>
              <a:latin typeface="宋体" panose="02010600030101010101" pitchFamily="2" charset="-122"/>
              <a:sym typeface="Wingdings" panose="05000000000000000000" pitchFamily="2" charset="2"/>
            </a:endParaRPr>
          </a:p>
          <a:p>
            <a:pPr marL="382905" indent="-382905">
              <a:spcBef>
                <a:spcPct val="20000"/>
              </a:spcBef>
            </a:pPr>
            <a:r>
              <a:rPr lang="en-US" altLang="zh-CN" sz="1800" b="1" dirty="0">
                <a:solidFill>
                  <a:srgbClr val="0000FF"/>
                </a:solidFill>
                <a:latin typeface="宋体" panose="02010600030101010101" pitchFamily="2" charset="-122"/>
                <a:sym typeface="Wingdings" panose="05000000000000000000" pitchFamily="2" charset="2"/>
              </a:rPr>
              <a:t>                     </a:t>
            </a:r>
            <a:r>
              <a:rPr lang="zh-CN" altLang="en-US" sz="1800" b="1" dirty="0">
                <a:solidFill>
                  <a:srgbClr val="0000FF"/>
                </a:solidFill>
                <a:latin typeface="宋体" panose="02010600030101010101" pitchFamily="2" charset="-122"/>
                <a:sym typeface="Wingdings" panose="05000000000000000000" pitchFamily="2" charset="2"/>
              </a:rPr>
              <a:t>能价值</a:t>
            </a:r>
            <a:r>
              <a:rPr lang="en-US" altLang="zh-CN" sz="1800" dirty="0">
                <a:latin typeface="宋体" panose="02010600030101010101" pitchFamily="2" charset="-122"/>
                <a:sym typeface="Wingdings" panose="05000000000000000000" pitchFamily="2" charset="2"/>
              </a:rPr>
              <a:t>,</a:t>
            </a:r>
            <a:r>
              <a:rPr lang="zh-CN" altLang="en-US" sz="1800" dirty="0">
                <a:latin typeface="宋体" panose="02010600030101010101" pitchFamily="2" charset="-122"/>
                <a:sym typeface="Wingdings" panose="05000000000000000000" pitchFamily="2" charset="2"/>
              </a:rPr>
              <a:t>  然后在上述</a:t>
            </a:r>
            <a:r>
              <a:rPr lang="en-US" altLang="zh-CN" sz="1800" dirty="0">
                <a:latin typeface="宋体" panose="02010600030101010101" pitchFamily="2" charset="-122"/>
                <a:sym typeface="Wingdings" panose="05000000000000000000" pitchFamily="2" charset="2"/>
              </a:rPr>
              <a:t>体验</a:t>
            </a:r>
            <a:r>
              <a:rPr lang="zh-CN" altLang="en-US" sz="1800" dirty="0">
                <a:latin typeface="宋体" panose="02010600030101010101" pitchFamily="2" charset="-122"/>
                <a:sym typeface="Wingdings" panose="05000000000000000000" pitchFamily="2" charset="2"/>
              </a:rPr>
              <a:t>基础上实施</a:t>
            </a:r>
            <a:r>
              <a:rPr lang="en-US" altLang="zh-CN" sz="1800" b="1" dirty="0">
                <a:solidFill>
                  <a:srgbClr val="0000FF"/>
                </a:solidFill>
                <a:latin typeface="Arial" panose="020B0604020202020204" pitchFamily="34" charset="0"/>
                <a:sym typeface="Wingdings" panose="05000000000000000000" pitchFamily="2" charset="2"/>
              </a:rPr>
              <a:t>“</a:t>
            </a:r>
            <a:r>
              <a:rPr lang="en-US" altLang="zh-CN" sz="1800" b="1" dirty="0">
                <a:solidFill>
                  <a:srgbClr val="0000FF"/>
                </a:solidFill>
                <a:latin typeface="宋体" panose="02010600030101010101" pitchFamily="2" charset="-122"/>
                <a:sym typeface="Wingdings" panose="05000000000000000000" pitchFamily="2" charset="2"/>
              </a:rPr>
              <a:t>节支分成</a:t>
            </a:r>
            <a:r>
              <a:rPr lang="en-US" altLang="zh-CN" sz="1800" b="1" dirty="0">
                <a:solidFill>
                  <a:srgbClr val="0000FF"/>
                </a:solidFill>
                <a:latin typeface="Arial" panose="020B0604020202020204" pitchFamily="34" charset="0"/>
                <a:sym typeface="Wingdings" panose="05000000000000000000" pitchFamily="2" charset="2"/>
              </a:rPr>
              <a:t>”</a:t>
            </a:r>
            <a:r>
              <a:rPr lang="en-US" altLang="zh-CN" sz="1800" b="1" dirty="0">
                <a:solidFill>
                  <a:srgbClr val="FF0000"/>
                </a:solidFill>
                <a:latin typeface="宋体" panose="02010600030101010101" pitchFamily="2" charset="-122"/>
                <a:sym typeface="Wingdings" panose="05000000000000000000" pitchFamily="2" charset="2"/>
              </a:rPr>
              <a:t> </a:t>
            </a:r>
            <a:r>
              <a:rPr lang="zh-CN" altLang="en-US" sz="1800" dirty="0">
                <a:latin typeface="宋体" panose="02010600030101010101" pitchFamily="2" charset="-122"/>
                <a:sym typeface="Wingdings" panose="05000000000000000000" pitchFamily="2" charset="2"/>
              </a:rPr>
              <a:t>的商业</a:t>
            </a:r>
            <a:r>
              <a:rPr lang="en-US" altLang="zh-CN" sz="1800" dirty="0">
                <a:latin typeface="宋体" panose="02010600030101010101" pitchFamily="2" charset="-122"/>
                <a:sym typeface="Wingdings" panose="05000000000000000000" pitchFamily="2" charset="2"/>
              </a:rPr>
              <a:t>模式,包括节</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                     支基础上的租赁模式</a:t>
            </a:r>
            <a:r>
              <a:rPr lang="zh-CN" altLang="en-US" sz="1800" dirty="0">
                <a:latin typeface="宋体" panose="02010600030101010101" pitchFamily="2" charset="-122"/>
                <a:sym typeface="Wingdings" panose="05000000000000000000" pitchFamily="2" charset="2"/>
              </a:rPr>
              <a:t>，</a:t>
            </a:r>
            <a:r>
              <a:rPr lang="en-US" altLang="zh-CN" sz="1800" dirty="0">
                <a:latin typeface="宋体" panose="02010600030101010101" pitchFamily="2" charset="-122"/>
                <a:sym typeface="Wingdings" panose="05000000000000000000" pitchFamily="2" charset="2"/>
              </a:rPr>
              <a:t>使</a:t>
            </a:r>
            <a:r>
              <a:rPr lang="zh-CN" altLang="en-US" sz="1800" b="1" dirty="0">
                <a:latin typeface="宋体" panose="02010600030101010101" pitchFamily="2" charset="-122"/>
                <a:sym typeface="Wingdings" panose="05000000000000000000" pitchFamily="2" charset="2"/>
              </a:rPr>
              <a:t>交易成功率提高至</a:t>
            </a:r>
            <a:r>
              <a:rPr lang="en-US" altLang="zh-CN" sz="1800" b="1" dirty="0">
                <a:latin typeface="宋体" panose="02010600030101010101" pitchFamily="2" charset="-122"/>
                <a:sym typeface="Wingdings" panose="05000000000000000000" pitchFamily="2" charset="2"/>
              </a:rPr>
              <a:t>90%以上</a:t>
            </a:r>
            <a:r>
              <a:rPr lang="zh-CN" altLang="en-US" sz="1800" b="1" dirty="0">
                <a:latin typeface="宋体" panose="02010600030101010101" pitchFamily="2" charset="-122"/>
                <a:sym typeface="Wingdings" panose="05000000000000000000" pitchFamily="2" charset="2"/>
              </a:rPr>
              <a:t>！</a:t>
            </a:r>
            <a:endParaRPr lang="zh-CN" altLang="en-US" sz="1800" b="1" dirty="0">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3、</a:t>
            </a:r>
            <a:r>
              <a:rPr lang="en-US" altLang="zh-CN" sz="1800" b="1" dirty="0">
                <a:latin typeface="宋体" panose="02010600030101010101" pitchFamily="2" charset="-122"/>
                <a:sym typeface="Wingdings" panose="05000000000000000000" pitchFamily="2" charset="2"/>
              </a:rPr>
              <a:t>英尼克的BOT模式。</a:t>
            </a:r>
            <a:r>
              <a:rPr lang="en-US" altLang="zh-CN" sz="1800" dirty="0">
                <a:latin typeface="宋体" panose="02010600030101010101" pitchFamily="2" charset="-122"/>
                <a:sym typeface="Wingdings" panose="05000000000000000000" pitchFamily="2" charset="2"/>
              </a:rPr>
              <a:t>比同业的投资效益好, 仅节支的水电费成本可为投资商增加18.5%的毛利,</a:t>
            </a:r>
            <a:endParaRPr lang="en-US" altLang="zh-CN" sz="1800" dirty="0">
              <a:latin typeface="宋体" panose="02010600030101010101" pitchFamily="2" charset="-122"/>
              <a:sym typeface="Wingdings" panose="05000000000000000000" pitchFamily="2" charset="2"/>
            </a:endParaRPr>
          </a:p>
          <a:p>
            <a:pPr marL="382905" indent="-382905">
              <a:spcBef>
                <a:spcPct val="20000"/>
              </a:spcBef>
            </a:pPr>
            <a:r>
              <a:rPr lang="en-US" altLang="zh-CN" sz="1800" dirty="0">
                <a:latin typeface="宋体" panose="02010600030101010101" pitchFamily="2" charset="-122"/>
                <a:sym typeface="Wingdings" panose="05000000000000000000" pitchFamily="2" charset="2"/>
              </a:rPr>
              <a:t>                    投资回报期一般为1-3年</a:t>
            </a:r>
            <a:r>
              <a:rPr lang="zh-CN" altLang="en-US" sz="1800" dirty="0">
                <a:latin typeface="宋体" panose="02010600030101010101" pitchFamily="2" charset="-122"/>
                <a:sym typeface="Wingdings" panose="05000000000000000000" pitchFamily="2" charset="2"/>
              </a:rPr>
              <a:t>，发展潜力大，公司将在下面举例介绍</a:t>
            </a:r>
            <a:r>
              <a:rPr lang="en-US" altLang="zh-CN" sz="1800" dirty="0">
                <a:latin typeface="宋体" panose="02010600030101010101" pitchFamily="2" charset="-122"/>
                <a:sym typeface="Wingdings" panose="05000000000000000000" pitchFamily="2" charset="2"/>
              </a:rPr>
              <a:t>:</a:t>
            </a:r>
            <a:endParaRPr lang="zh-CN" altLang="en-US" sz="1800" dirty="0">
              <a:latin typeface="Arial" panose="020B0604020202020204" pitchFamily="34" charset="0"/>
            </a:endParaRPr>
          </a:p>
        </p:txBody>
      </p:sp>
    </p:spTree>
    <p:custDataLst>
      <p:tags r:id="rId2"/>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标题 1"/>
          <p:cNvSpPr>
            <a:spLocks noGrp="1"/>
          </p:cNvSpPr>
          <p:nvPr>
            <p:ph type="title"/>
          </p:nvPr>
        </p:nvSpPr>
        <p:spPr>
          <a:ln/>
        </p:spPr>
        <p:txBody>
          <a:bodyPr vert="horz" wrap="square" lIns="101920" tIns="50961" rIns="101920" bIns="50961" anchor="ctr"/>
          <a:p>
            <a:r>
              <a:rPr lang="en-US" altLang="zh-CN" sz="2800" b="1" dirty="0">
                <a:solidFill>
                  <a:srgbClr val="0000FF"/>
                </a:solidFill>
              </a:rPr>
              <a:t>(</a:t>
            </a:r>
            <a:r>
              <a:rPr lang="zh-CN" altLang="en-US" sz="2800" b="1" dirty="0">
                <a:solidFill>
                  <a:srgbClr val="0000FF"/>
                </a:solidFill>
              </a:rPr>
              <a:t>一</a:t>
            </a:r>
            <a:r>
              <a:rPr lang="en-US" altLang="zh-CN" sz="2800" b="1" dirty="0">
                <a:solidFill>
                  <a:srgbClr val="0000FF"/>
                </a:solidFill>
              </a:rPr>
              <a:t>)开水器</a:t>
            </a:r>
            <a:r>
              <a:rPr lang="zh-CN" altLang="en-US" sz="2800" b="1" dirty="0">
                <a:solidFill>
                  <a:srgbClr val="0000FF"/>
                </a:solidFill>
              </a:rPr>
              <a:t>按“节能分成” 的租赁模式</a:t>
            </a:r>
            <a:endParaRPr lang="zh-CN" altLang="en-US" sz="2800" b="1" dirty="0">
              <a:solidFill>
                <a:srgbClr val="0000FF"/>
              </a:solidFill>
            </a:endParaRPr>
          </a:p>
        </p:txBody>
      </p:sp>
      <p:sp>
        <p:nvSpPr>
          <p:cNvPr id="11267" name="内容占位符 2"/>
          <p:cNvSpPr>
            <a:spLocks noGrp="1"/>
          </p:cNvSpPr>
          <p:nvPr>
            <p:ph idx="1"/>
          </p:nvPr>
        </p:nvSpPr>
        <p:spPr>
          <a:ln/>
        </p:spPr>
        <p:txBody>
          <a:bodyPr vert="horz" wrap="square" lIns="101920" tIns="50961" rIns="101920" bIns="50961" anchor="t"/>
          <a:p>
            <a:r>
              <a:rPr lang="zh-CN" altLang="en-US" sz="2000" dirty="0">
                <a:solidFill>
                  <a:srgbClr val="0000FF"/>
                </a:solidFill>
              </a:rPr>
              <a:t>用</a:t>
            </a:r>
            <a:r>
              <a:rPr lang="zh-CN" altLang="en-US" sz="2000" dirty="0">
                <a:solidFill>
                  <a:srgbClr val="0000FF"/>
                </a:solidFill>
                <a:cs typeface="Arial" panose="020B0604020202020204" pitchFamily="34" charset="0"/>
              </a:rPr>
              <a:t>“</a:t>
            </a:r>
            <a:r>
              <a:rPr lang="zh-CN" altLang="en-US" sz="2000" b="1" dirty="0">
                <a:solidFill>
                  <a:srgbClr val="FF0000"/>
                </a:solidFill>
                <a:latin typeface="宋体" panose="02010600030101010101" pitchFamily="2" charset="-122"/>
              </a:rPr>
              <a:t>节电分成</a:t>
            </a:r>
            <a:r>
              <a:rPr lang="zh-CN" altLang="en-US" sz="2000" dirty="0">
                <a:solidFill>
                  <a:srgbClr val="FF0000"/>
                </a:solidFill>
                <a:cs typeface="Arial" panose="020B0604020202020204" pitchFamily="34" charset="0"/>
              </a:rPr>
              <a:t>”</a:t>
            </a:r>
            <a:r>
              <a:rPr lang="zh-CN" altLang="en-US" sz="2000" dirty="0">
                <a:solidFill>
                  <a:srgbClr val="0000FF"/>
                </a:solidFill>
                <a:cs typeface="Arial" panose="020B0604020202020204" pitchFamily="34" charset="0"/>
              </a:rPr>
              <a:t>的</a:t>
            </a:r>
            <a:r>
              <a:rPr lang="zh-CN" altLang="en-US" sz="2000" dirty="0">
                <a:solidFill>
                  <a:srgbClr val="0000FF"/>
                </a:solidFill>
              </a:rPr>
              <a:t>租赁办法升级</a:t>
            </a:r>
            <a:r>
              <a:rPr lang="zh-CN" altLang="en-US" sz="2000" b="1" dirty="0">
                <a:sym typeface="宋体" panose="02010600030101010101" pitchFamily="2" charset="-122"/>
              </a:rPr>
              <a:t>旧</a:t>
            </a:r>
            <a:r>
              <a:rPr lang="zh-CN" altLang="en-US" sz="2000" b="1" dirty="0"/>
              <a:t>商务电开水器</a:t>
            </a:r>
            <a:r>
              <a:rPr lang="en-US" altLang="zh-CN" sz="2000" dirty="0"/>
              <a:t>:</a:t>
            </a:r>
            <a:endParaRPr lang="en-US" altLang="zh-CN" sz="2000" dirty="0"/>
          </a:p>
          <a:p>
            <a:r>
              <a:rPr lang="zh-CN" altLang="en-US" sz="2000" dirty="0">
                <a:solidFill>
                  <a:srgbClr val="0000FF"/>
                </a:solidFill>
                <a:latin typeface="宋体" panose="02010600030101010101" pitchFamily="2" charset="-122"/>
              </a:rPr>
              <a:t>“</a:t>
            </a:r>
            <a:r>
              <a:rPr lang="zh-CN" altLang="en-US" sz="2000" b="1" dirty="0">
                <a:solidFill>
                  <a:srgbClr val="0000FF"/>
                </a:solidFill>
                <a:latin typeface="宋体" panose="02010600030101010101" pitchFamily="2" charset="-122"/>
              </a:rPr>
              <a:t>节电分成型</a:t>
            </a:r>
            <a:r>
              <a:rPr lang="zh-CN" altLang="en-US" sz="2000" b="1" dirty="0">
                <a:solidFill>
                  <a:srgbClr val="0000FF"/>
                </a:solidFill>
              </a:rPr>
              <a:t>租赁模式</a:t>
            </a:r>
            <a:r>
              <a:rPr lang="zh-CN" altLang="en-US" sz="2000" b="1" dirty="0">
                <a:solidFill>
                  <a:srgbClr val="0000FF"/>
                </a:solidFill>
                <a:latin typeface="宋体" panose="02010600030101010101" pitchFamily="2" charset="-122"/>
              </a:rPr>
              <a:t>”</a:t>
            </a:r>
            <a:r>
              <a:rPr lang="en-US" altLang="zh-CN" sz="2000" b="1" dirty="0">
                <a:solidFill>
                  <a:srgbClr val="0000FF"/>
                </a:solidFill>
                <a:latin typeface="宋体" panose="02010600030101010101" pitchFamily="2" charset="-122"/>
              </a:rPr>
              <a:t>,</a:t>
            </a:r>
            <a:r>
              <a:rPr lang="zh-CN" altLang="en-US" sz="2000" b="1" dirty="0"/>
              <a:t>可</a:t>
            </a:r>
            <a:r>
              <a:rPr lang="zh-CN" altLang="en-US" sz="2000" dirty="0"/>
              <a:t>按三种方法收取</a:t>
            </a:r>
            <a:r>
              <a:rPr lang="zh-CN" altLang="en-US" sz="2000" b="1" dirty="0"/>
              <a:t>租赁费</a:t>
            </a:r>
            <a:r>
              <a:rPr lang="en-US" altLang="zh-CN" sz="2000" dirty="0"/>
              <a:t>:</a:t>
            </a:r>
            <a:endParaRPr lang="en-US" altLang="zh-CN" sz="2000" dirty="0"/>
          </a:p>
          <a:p>
            <a:pPr>
              <a:buNone/>
            </a:pPr>
            <a:r>
              <a:rPr lang="en-US" altLang="zh-CN" sz="2000" dirty="0"/>
              <a:t>   1)</a:t>
            </a:r>
            <a:r>
              <a:rPr lang="zh-CN" altLang="en-US" sz="2000" b="1" dirty="0"/>
              <a:t>新机年租赁费</a:t>
            </a:r>
            <a:r>
              <a:rPr lang="en-US" altLang="zh-CN" sz="2000" dirty="0">
                <a:solidFill>
                  <a:srgbClr val="0000FF"/>
                </a:solidFill>
              </a:rPr>
              <a:t>=</a:t>
            </a:r>
            <a:r>
              <a:rPr lang="en-US" altLang="zh-CN" sz="2000" b="1" dirty="0">
                <a:solidFill>
                  <a:srgbClr val="0000FF"/>
                </a:solidFill>
              </a:rPr>
              <a:t>(</a:t>
            </a:r>
            <a:r>
              <a:rPr lang="zh-CN" altLang="en-US" sz="2000" b="1" dirty="0">
                <a:solidFill>
                  <a:srgbClr val="0000FF"/>
                </a:solidFill>
              </a:rPr>
              <a:t>原开水器升级后年节支电费</a:t>
            </a:r>
            <a:r>
              <a:rPr lang="en-US" altLang="zh-CN" sz="2000" b="1" dirty="0">
                <a:solidFill>
                  <a:srgbClr val="0000FF"/>
                </a:solidFill>
              </a:rPr>
              <a:t>)*</a:t>
            </a:r>
            <a:r>
              <a:rPr lang="en-US" altLang="zh-CN" sz="2000" dirty="0">
                <a:solidFill>
                  <a:srgbClr val="0000FF"/>
                </a:solidFill>
              </a:rPr>
              <a:t>80-50%</a:t>
            </a:r>
            <a:r>
              <a:rPr lang="zh-CN" altLang="en-US" sz="2000" dirty="0">
                <a:solidFill>
                  <a:srgbClr val="0000FF"/>
                </a:solidFill>
              </a:rPr>
              <a:t>；</a:t>
            </a:r>
            <a:endParaRPr lang="en-US" altLang="zh-CN" sz="2000" b="1" dirty="0">
              <a:solidFill>
                <a:srgbClr val="0000FF"/>
              </a:solidFill>
            </a:endParaRPr>
          </a:p>
          <a:p>
            <a:pPr>
              <a:buNone/>
            </a:pPr>
            <a:endParaRPr lang="zh-CN" altLang="en-US" sz="2000" dirty="0"/>
          </a:p>
          <a:p>
            <a:pPr>
              <a:buNone/>
            </a:pPr>
            <a:r>
              <a:rPr lang="zh-CN" altLang="en-US" sz="2000" dirty="0"/>
              <a:t>   </a:t>
            </a:r>
            <a:r>
              <a:rPr lang="en-US" altLang="zh-CN" sz="2000" dirty="0"/>
              <a:t>2)</a:t>
            </a:r>
            <a:r>
              <a:rPr lang="zh-CN" altLang="en-US" sz="2000" dirty="0"/>
              <a:t> </a:t>
            </a:r>
            <a:r>
              <a:rPr lang="zh-CN" altLang="en-US" sz="2000" b="1" dirty="0"/>
              <a:t>新机年租赁费</a:t>
            </a:r>
            <a:r>
              <a:rPr lang="en-US" altLang="zh-CN" sz="2000" b="1" dirty="0">
                <a:solidFill>
                  <a:srgbClr val="0000FF"/>
                </a:solidFill>
              </a:rPr>
              <a:t>=(</a:t>
            </a:r>
            <a:r>
              <a:rPr lang="zh-CN" altLang="en-US" sz="2000" b="1" dirty="0">
                <a:solidFill>
                  <a:srgbClr val="0000FF"/>
                </a:solidFill>
              </a:rPr>
              <a:t>原开水器升级后年节支电费</a:t>
            </a:r>
            <a:r>
              <a:rPr lang="en-US" altLang="zh-CN" sz="2000" b="1" dirty="0">
                <a:solidFill>
                  <a:srgbClr val="0000FF"/>
                </a:solidFill>
              </a:rPr>
              <a:t>)*</a:t>
            </a:r>
            <a:r>
              <a:rPr lang="en-US" altLang="zh-CN" sz="2000" dirty="0">
                <a:solidFill>
                  <a:srgbClr val="0000FF"/>
                </a:solidFill>
              </a:rPr>
              <a:t>80-50%+</a:t>
            </a:r>
            <a:r>
              <a:rPr lang="zh-CN" altLang="en-US" sz="2000" b="1" dirty="0">
                <a:solidFill>
                  <a:srgbClr val="0000FF"/>
                </a:solidFill>
              </a:rPr>
              <a:t>旧机服务费</a:t>
            </a:r>
            <a:r>
              <a:rPr lang="en-US" altLang="zh-CN" sz="2000" dirty="0"/>
              <a:t>(</a:t>
            </a:r>
            <a:r>
              <a:rPr lang="zh-CN" altLang="en-US" sz="2000" dirty="0"/>
              <a:t>原有旧机一般</a:t>
            </a:r>
            <a:endParaRPr lang="en-US" altLang="zh-CN" sz="2000" dirty="0"/>
          </a:p>
          <a:p>
            <a:pPr>
              <a:buNone/>
            </a:pPr>
            <a:r>
              <a:rPr lang="en-US" altLang="zh-CN" sz="2000" dirty="0"/>
              <a:t>                               </a:t>
            </a:r>
            <a:r>
              <a:rPr lang="zh-CN" altLang="en-US" sz="2000" dirty="0"/>
              <a:t>存在耗材和维护服务费</a:t>
            </a:r>
            <a:r>
              <a:rPr lang="en-US" altLang="zh-CN" sz="2000" dirty="0"/>
              <a:t>)</a:t>
            </a:r>
            <a:r>
              <a:rPr lang="en-US" altLang="zh-CN" sz="2000" b="1" dirty="0">
                <a:solidFill>
                  <a:srgbClr val="0000FF"/>
                </a:solidFill>
              </a:rPr>
              <a:t>;</a:t>
            </a:r>
            <a:endParaRPr lang="en-US" altLang="zh-CN" sz="2000" b="1" dirty="0">
              <a:solidFill>
                <a:srgbClr val="0000FF"/>
              </a:solidFill>
            </a:endParaRPr>
          </a:p>
          <a:p>
            <a:pPr>
              <a:buNone/>
            </a:pPr>
            <a:r>
              <a:rPr lang="zh-CN" altLang="en-US" sz="2000" b="1" dirty="0">
                <a:solidFill>
                  <a:srgbClr val="0000FF"/>
                </a:solidFill>
              </a:rPr>
              <a:t>      </a:t>
            </a:r>
            <a:endParaRPr lang="zh-CN" altLang="en-US" sz="2000" dirty="0">
              <a:solidFill>
                <a:srgbClr val="0000FF"/>
              </a:solidFill>
            </a:endParaRPr>
          </a:p>
          <a:p>
            <a:pPr>
              <a:buNone/>
            </a:pPr>
            <a:r>
              <a:rPr lang="zh-CN" altLang="en-US" sz="2000" dirty="0">
                <a:solidFill>
                  <a:srgbClr val="0000FF"/>
                </a:solidFill>
              </a:rPr>
              <a:t>   </a:t>
            </a:r>
            <a:r>
              <a:rPr lang="en-US" altLang="zh-CN" sz="2000" dirty="0"/>
              <a:t>3)</a:t>
            </a:r>
            <a:r>
              <a:rPr lang="en-US" altLang="zh-CN" sz="2000" b="1" dirty="0"/>
              <a:t>日租</a:t>
            </a:r>
            <a:r>
              <a:rPr lang="en-US" altLang="zh-CN" sz="2000" dirty="0"/>
              <a:t>。</a:t>
            </a:r>
            <a:r>
              <a:rPr lang="zh-CN" altLang="en-US" sz="2000" dirty="0"/>
              <a:t>山东、河北二省为方便用户</a:t>
            </a:r>
            <a:r>
              <a:rPr lang="zh-CN" altLang="en-US" sz="2000" b="1" dirty="0"/>
              <a:t>试用</a:t>
            </a:r>
            <a:r>
              <a:rPr lang="en-US" altLang="zh-CN" sz="2000" dirty="0"/>
              <a:t>,</a:t>
            </a:r>
            <a:r>
              <a:rPr lang="zh-CN" altLang="en-US" sz="2000" dirty="0"/>
              <a:t>主动推出</a:t>
            </a:r>
            <a:r>
              <a:rPr lang="zh-CN" altLang="en-US" sz="2000" b="1" dirty="0">
                <a:solidFill>
                  <a:srgbClr val="0000FF"/>
                </a:solidFill>
              </a:rPr>
              <a:t>日租</a:t>
            </a:r>
            <a:r>
              <a:rPr lang="zh-CN" altLang="en-US" sz="2000" dirty="0"/>
              <a:t>，价格</a:t>
            </a:r>
            <a:r>
              <a:rPr lang="en-US" altLang="zh-CN" sz="2000" dirty="0"/>
              <a:t>30-35</a:t>
            </a:r>
            <a:r>
              <a:rPr lang="zh-CN" altLang="en-US" sz="2000" dirty="0"/>
              <a:t>元</a:t>
            </a:r>
            <a:r>
              <a:rPr lang="en-US" altLang="zh-CN" sz="2000" dirty="0"/>
              <a:t>/</a:t>
            </a:r>
            <a:r>
              <a:rPr lang="zh-CN" altLang="en-US" sz="2000" dirty="0"/>
              <a:t>日</a:t>
            </a:r>
            <a:r>
              <a:rPr lang="en-US" altLang="zh-CN" sz="2000" dirty="0"/>
              <a:t>, </a:t>
            </a:r>
            <a:endParaRPr lang="en-US" altLang="zh-CN" sz="2000" dirty="0"/>
          </a:p>
          <a:p>
            <a:pPr>
              <a:buNone/>
            </a:pPr>
            <a:r>
              <a:rPr lang="en-US" altLang="zh-CN" sz="2000" dirty="0"/>
              <a:t>       </a:t>
            </a:r>
            <a:r>
              <a:rPr lang="zh-CN" altLang="en-US" sz="2000" dirty="0"/>
              <a:t>大家可以参考学习！</a:t>
            </a:r>
            <a:endParaRPr lang="zh-CN" altLang="en-US"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标题 1"/>
          <p:cNvSpPr>
            <a:spLocks noGrp="1"/>
          </p:cNvSpPr>
          <p:nvPr>
            <p:ph type="title"/>
          </p:nvPr>
        </p:nvSpPr>
        <p:spPr>
          <a:ln/>
        </p:spPr>
        <p:txBody>
          <a:bodyPr vert="horz" wrap="square" lIns="101920" tIns="50961" rIns="101920" bIns="50961" anchor="ctr"/>
          <a:p>
            <a:r>
              <a:rPr lang="zh-CN" altLang="en-US" sz="3200" dirty="0">
                <a:solidFill>
                  <a:srgbClr val="0000FF"/>
                </a:solidFill>
              </a:rPr>
              <a:t>开水器节电分成租赁案例</a:t>
            </a:r>
            <a:endParaRPr lang="zh-CN" altLang="en-US" sz="3200" dirty="0">
              <a:solidFill>
                <a:srgbClr val="0000FF"/>
              </a:solidFill>
            </a:endParaRPr>
          </a:p>
        </p:txBody>
      </p:sp>
      <p:sp>
        <p:nvSpPr>
          <p:cNvPr id="12291" name="内容占位符 2"/>
          <p:cNvSpPr>
            <a:spLocks noGrp="1"/>
          </p:cNvSpPr>
          <p:nvPr>
            <p:ph idx="1"/>
          </p:nvPr>
        </p:nvSpPr>
        <p:spPr>
          <a:xfrm>
            <a:off x="539750" y="1312863"/>
            <a:ext cx="9720263" cy="5119687"/>
          </a:xfrm>
          <a:ln/>
        </p:spPr>
        <p:txBody>
          <a:bodyPr vert="horz" wrap="square" lIns="101920" tIns="50961" rIns="101920" bIns="50961" anchor="t"/>
          <a:p>
            <a:r>
              <a:rPr lang="zh-CN" altLang="en-US" sz="1800" b="1" dirty="0">
                <a:solidFill>
                  <a:srgbClr val="FF0000"/>
                </a:solidFill>
              </a:rPr>
              <a:t>北京中南海和中央警卫团</a:t>
            </a:r>
            <a:endParaRPr lang="zh-CN" altLang="en-US" sz="1800" dirty="0"/>
          </a:p>
          <a:p>
            <a:r>
              <a:rPr lang="zh-CN" altLang="en-US" sz="1800" dirty="0"/>
              <a:t>其原有</a:t>
            </a:r>
            <a:r>
              <a:rPr lang="en-US" altLang="zh-CN" sz="1800" dirty="0"/>
              <a:t>12KW</a:t>
            </a:r>
            <a:r>
              <a:rPr lang="zh-CN" altLang="en-US" sz="1800" dirty="0"/>
              <a:t>开水器每天每台耗电</a:t>
            </a:r>
            <a:r>
              <a:rPr lang="en-US" altLang="zh-CN" sz="1800" dirty="0"/>
              <a:t>70</a:t>
            </a:r>
            <a:r>
              <a:rPr lang="zh-CN" altLang="en-US" sz="1800" dirty="0"/>
              <a:t>度；</a:t>
            </a:r>
            <a:endParaRPr lang="en-US" altLang="zh-CN" sz="1800" dirty="0"/>
          </a:p>
          <a:p>
            <a:r>
              <a:rPr lang="zh-CN" altLang="en-US" sz="1800" dirty="0">
                <a:hlinkClick r:id="rId1"/>
              </a:rPr>
              <a:t>英尼克</a:t>
            </a:r>
            <a:r>
              <a:rPr lang="zh-CN" altLang="en-US" sz="1800" dirty="0"/>
              <a:t>纯水开水器每天仅耗电</a:t>
            </a:r>
            <a:r>
              <a:rPr lang="en-US" altLang="zh-CN" sz="1800" dirty="0"/>
              <a:t>26</a:t>
            </a:r>
            <a:r>
              <a:rPr lang="zh-CN" altLang="en-US" sz="1800" dirty="0"/>
              <a:t>度</a:t>
            </a:r>
            <a:r>
              <a:rPr lang="en-US" altLang="zh-CN" sz="1800" dirty="0"/>
              <a:t>/</a:t>
            </a:r>
            <a:r>
              <a:rPr lang="zh-CN" altLang="en-US" sz="1800" dirty="0"/>
              <a:t>台，每天每台节电</a:t>
            </a:r>
            <a:r>
              <a:rPr lang="en-US" altLang="zh-CN" sz="1800" dirty="0"/>
              <a:t>44</a:t>
            </a:r>
            <a:r>
              <a:rPr lang="zh-CN" altLang="en-US" sz="1800" dirty="0"/>
              <a:t>度</a:t>
            </a:r>
            <a:r>
              <a:rPr lang="en-US" altLang="zh-CN" sz="1800" dirty="0"/>
              <a:t>,</a:t>
            </a:r>
            <a:r>
              <a:rPr lang="zh-CN" altLang="en-US" sz="1800" dirty="0"/>
              <a:t>节电率为</a:t>
            </a:r>
            <a:r>
              <a:rPr lang="en-US" altLang="zh-CN" sz="1800" dirty="0"/>
              <a:t>63%</a:t>
            </a:r>
            <a:r>
              <a:rPr lang="zh-CN" altLang="en-US" sz="1800" dirty="0"/>
              <a:t>。</a:t>
            </a:r>
            <a:endParaRPr lang="zh-CN" altLang="en-US" sz="1800" dirty="0"/>
          </a:p>
          <a:p>
            <a:r>
              <a:rPr lang="zh-CN" altLang="en-US" sz="1800" dirty="0"/>
              <a:t>按每月每台节电</a:t>
            </a:r>
            <a:r>
              <a:rPr lang="en-US" altLang="zh-CN" sz="1800" dirty="0"/>
              <a:t>1320</a:t>
            </a:r>
            <a:r>
              <a:rPr lang="zh-CN" altLang="en-US" sz="1800" dirty="0"/>
              <a:t>度</a:t>
            </a:r>
            <a:r>
              <a:rPr lang="en-US" altLang="zh-CN" sz="1800" dirty="0"/>
              <a:t>/</a:t>
            </a:r>
            <a:r>
              <a:rPr lang="zh-CN" altLang="en-US" sz="1800" dirty="0"/>
              <a:t>台计算，每年每台可节电</a:t>
            </a:r>
            <a:r>
              <a:rPr lang="en-US" altLang="zh-CN" sz="1800" dirty="0"/>
              <a:t>15480</a:t>
            </a:r>
            <a:r>
              <a:rPr lang="zh-CN" altLang="en-US" sz="1800" dirty="0"/>
              <a:t>度</a:t>
            </a:r>
            <a:r>
              <a:rPr lang="en-US" altLang="zh-CN" sz="1800" dirty="0"/>
              <a:t>/</a:t>
            </a:r>
            <a:r>
              <a:rPr lang="zh-CN" altLang="en-US" sz="1800" dirty="0"/>
              <a:t>台</a:t>
            </a:r>
            <a:r>
              <a:rPr lang="en-US" altLang="zh-CN" sz="1800" dirty="0"/>
              <a:t>,可以节支电费12384元/台.年(15480*0.8=12384)</a:t>
            </a:r>
            <a:r>
              <a:rPr lang="zh-CN" altLang="en-US" sz="1800" dirty="0"/>
              <a:t>；</a:t>
            </a:r>
            <a:endParaRPr lang="en-US" altLang="zh-CN" sz="1800" dirty="0"/>
          </a:p>
          <a:p>
            <a:r>
              <a:rPr lang="zh-CN" altLang="en-US" sz="1800" b="1" dirty="0"/>
              <a:t>租赁</a:t>
            </a:r>
            <a:r>
              <a:rPr lang="en-US" altLang="zh-CN" sz="1800" dirty="0"/>
              <a:t>33</a:t>
            </a:r>
            <a:r>
              <a:rPr lang="zh-CN" altLang="en-US" sz="1800" dirty="0"/>
              <a:t>台</a:t>
            </a:r>
            <a:r>
              <a:rPr lang="en-US" altLang="zh-CN" sz="1800" dirty="0"/>
              <a:t>,</a:t>
            </a:r>
            <a:r>
              <a:rPr lang="zh-CN" altLang="en-US" sz="1800" dirty="0"/>
              <a:t>每年可为中央机关节电</a:t>
            </a:r>
            <a:r>
              <a:rPr lang="en-US" altLang="zh-CN" sz="1800" dirty="0"/>
              <a:t>510840</a:t>
            </a:r>
            <a:r>
              <a:rPr lang="zh-CN" altLang="en-US" sz="1800" dirty="0"/>
              <a:t>度</a:t>
            </a:r>
            <a:r>
              <a:rPr lang="en-US" altLang="zh-CN" sz="1800" dirty="0"/>
              <a:t>,可节支电费408672元/年！</a:t>
            </a:r>
            <a:endParaRPr lang="zh-CN" altLang="en-US" sz="1800" dirty="0"/>
          </a:p>
          <a:p>
            <a:r>
              <a:rPr lang="en-US" altLang="zh-CN" sz="1800" dirty="0"/>
              <a:t>租赁费按5000元/台.年,年租赁费共计165000元,</a:t>
            </a:r>
            <a:r>
              <a:rPr lang="zh-CN" altLang="en-US" sz="1800" dirty="0">
                <a:solidFill>
                  <a:srgbClr val="FF0000"/>
                </a:solidFill>
              </a:rPr>
              <a:t>租赁费为节支电费的</a:t>
            </a:r>
            <a:r>
              <a:rPr lang="en-US" altLang="zh-CN" sz="1800" dirty="0">
                <a:solidFill>
                  <a:srgbClr val="FF0000"/>
                </a:solidFill>
              </a:rPr>
              <a:t>40%</a:t>
            </a:r>
            <a:r>
              <a:rPr lang="en-US" altLang="zh-CN" sz="1800" dirty="0"/>
              <a:t>,</a:t>
            </a:r>
            <a:r>
              <a:rPr lang="en-US" altLang="zh-CN" sz="1800" b="1" dirty="0">
                <a:solidFill>
                  <a:srgbClr val="0000FF"/>
                </a:solidFill>
              </a:rPr>
              <a:t>每年可为中央机关节支243672元</a:t>
            </a:r>
            <a:r>
              <a:rPr lang="en-US" altLang="zh-CN" sz="1800" dirty="0"/>
              <a:t>。</a:t>
            </a:r>
            <a:endParaRPr lang="en-US" altLang="zh-CN" sz="1800" dirty="0"/>
          </a:p>
          <a:p>
            <a:endParaRPr lang="zh-CN" altLang="en-US" sz="1800" dirty="0"/>
          </a:p>
          <a:p>
            <a:pPr>
              <a:buNone/>
            </a:pPr>
            <a:endParaRPr lang="zh-CN" altLang="en-US" sz="1800" dirty="0"/>
          </a:p>
        </p:txBody>
      </p:sp>
      <p:pic>
        <p:nvPicPr>
          <p:cNvPr id="12292" name="图片 3" descr="IMG_256"/>
          <p:cNvPicPr>
            <a:picLocks noChangeAspect="1"/>
          </p:cNvPicPr>
          <p:nvPr/>
        </p:nvPicPr>
        <p:blipFill>
          <a:blip r:embed="rId2"/>
          <a:stretch>
            <a:fillRect/>
          </a:stretch>
        </p:blipFill>
        <p:spPr>
          <a:xfrm>
            <a:off x="3548063" y="3814763"/>
            <a:ext cx="3705225" cy="2643187"/>
          </a:xfrm>
          <a:prstGeom prst="rect">
            <a:avLst/>
          </a:prstGeom>
          <a:noFill/>
          <a:ln w="9525">
            <a:noFill/>
          </a:ln>
        </p:spPr>
      </p:pic>
    </p:spTree>
  </p:cSld>
  <p:clrMapOvr>
    <a:masterClrMapping/>
  </p:clrMapOvr>
</p:sld>
</file>

<file path=ppt/tags/tag1.xml><?xml version="1.0" encoding="utf-8"?>
<p:tagLst xmlns:p="http://schemas.openxmlformats.org/presentationml/2006/main">
  <p:tag name="KSO_WM_TEMPLATE_CATEGORY" val="diagram"/>
  <p:tag name="KSO_WM_TEMPLATE_INDEX" val="825"/>
  <p:tag name="KSO_WM_TAG_VERSION" val="1.0"/>
  <p:tag name="KSO_WM_SLIDE_ID" val="diagram825_1"/>
  <p:tag name="KSO_WM_SLIDE_INDEX" val="1"/>
  <p:tag name="KSO_WM_SLIDE_ITEM_CNT" val="1"/>
  <p:tag name="KSO_WM_SLIDE_LAYOUT" val="a_f"/>
  <p:tag name="KSO_WM_SLIDE_LAYOUT_CNT" val="1_1"/>
  <p:tag name="KSO_WM_SLIDE_TYPE" val="text"/>
  <p:tag name="KSO_WM_BEAUTIFY_FLAG" val="#wm#"/>
  <p:tag name="KSO_WM_SLIDE_POSITION" val="50*144"/>
  <p:tag name="KSO_WM_SLIDE_SIZE" val="621*343"/>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产品演示</Template>
  <TotalTime>0</TotalTime>
  <Words>3892</Words>
  <Application>WPS 演示</Application>
  <PresentationFormat>自定义</PresentationFormat>
  <Paragraphs>162</Paragraphs>
  <Slides>16</Slides>
  <Notes>0</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1</vt:i4>
      </vt:variant>
      <vt:variant>
        <vt:lpstr>幻灯片标题</vt:lpstr>
      </vt:variant>
      <vt:variant>
        <vt:i4>16</vt:i4>
      </vt:variant>
    </vt:vector>
  </HeadingPairs>
  <TitlesOfParts>
    <vt:vector size="30" baseType="lpstr">
      <vt:lpstr>Arial</vt:lpstr>
      <vt:lpstr>宋体</vt:lpstr>
      <vt:lpstr>Wingdings</vt:lpstr>
      <vt:lpstr>黑体</vt:lpstr>
      <vt:lpstr>方正大黑简体</vt:lpstr>
      <vt:lpstr>PMingLiU</vt:lpstr>
      <vt:lpstr>方正兰亭超细黑简体</vt:lpstr>
      <vt:lpstr>方正大黑简体</vt:lpstr>
      <vt:lpstr>微软雅黑</vt:lpstr>
      <vt:lpstr>Arial Unicode MS</vt:lpstr>
      <vt:lpstr>Microsoft JhengHei</vt:lpstr>
      <vt:lpstr>默认设计模板</vt:lpstr>
      <vt:lpstr>1_默认设计模板</vt:lpstr>
      <vt:lpstr>Excel.Sheet.12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PowerPoint Template</dc:title>
  <dc:creator>aa</dc:creator>
  <cp:lastModifiedBy>英尼克节能饮水设备</cp:lastModifiedBy>
  <cp:revision>3988</cp:revision>
  <dcterms:created xsi:type="dcterms:W3CDTF">2006-11-08T06:52:00Z</dcterms:created>
  <dcterms:modified xsi:type="dcterms:W3CDTF">2019-01-06T04:02:13Z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2052-11.1.0.8214</vt:lpwstr>
  </property>
</Properties>
</file>